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"/>
  </p:notesMasterIdLst>
  <p:handoutMasterIdLst>
    <p:handoutMasterId r:id="rId8"/>
  </p:handoutMasterIdLst>
  <p:sldIdLst>
    <p:sldId id="256" r:id="rId3"/>
    <p:sldId id="267" r:id="rId4"/>
    <p:sldId id="266" r:id="rId6"/>
    <p:sldId id="277" r:id="rId7"/>
  </p:sldIdLst>
  <p:sldSz cx="12192000" cy="6858000"/>
  <p:notesSz cx="6858000" cy="9144000"/>
  <p:embeddedFontLst>
    <p:embeddedFont>
      <p:font typeface="汉仪君黑-45简" panose="020B0604020202020204" charset="-122"/>
      <p:regular r:id="rId12"/>
    </p:embeddedFont>
    <p:embeddedFont>
      <p:font typeface="汉仪尚巍手书简" panose="00020600040101010101" charset="-122"/>
      <p:regular r:id="rId13"/>
    </p:embeddedFont>
    <p:embeddedFont>
      <p:font typeface="汉仪旗黑-75S" panose="00020600040101010101" charset="-122"/>
      <p:bold r:id="rId14"/>
    </p:embeddedFont>
    <p:embeddedFont>
      <p:font typeface="华文宋体" panose="02010600040101010101" charset="-122"/>
      <p:regular r:id="rId15"/>
    </p:embeddedFont>
    <p:embeddedFont>
      <p:font typeface="微软雅黑" panose="020B0503020204020204" charset="-122"/>
      <p:regular r:id="rId16"/>
    </p:embeddedFont>
  </p:embeddedFontLst>
  <p:custDataLst>
    <p:tags r:id="rId1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80808"/>
    <a:srgbClr val="E73116"/>
    <a:srgbClr val="B94448"/>
    <a:srgbClr val="E46315"/>
    <a:srgbClr val="F5F5FF"/>
    <a:srgbClr val="6A0201"/>
    <a:srgbClr val="FFDF92"/>
    <a:srgbClr val="FED779"/>
    <a:srgbClr val="CF9331"/>
    <a:srgbClr val="9D5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gs" Target="tags/tag3.xml"/><Relationship Id="rId16" Type="http://schemas.openxmlformats.org/officeDocument/2006/relationships/font" Target="fonts/font5.fntdata"/><Relationship Id="rId15" Type="http://schemas.openxmlformats.org/officeDocument/2006/relationships/font" Target="fonts/font4.fntdata"/><Relationship Id="rId14" Type="http://schemas.openxmlformats.org/officeDocument/2006/relationships/font" Target="fonts/font3.fntdata"/><Relationship Id="rId13" Type="http://schemas.openxmlformats.org/officeDocument/2006/relationships/font" Target="fonts/font2.fntdata"/><Relationship Id="rId12" Type="http://schemas.openxmlformats.org/officeDocument/2006/relationships/font" Target="fonts/font1.fntdata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汉仪君黑-45简" panose="020B0604020202020204" charset="-122"/>
              <a:ea typeface="汉仪君黑-45简" panose="020B060402020202020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汉仪君黑-45简" panose="020B0604020202020204" charset="-122"/>
              </a:rPr>
            </a:fld>
            <a:endParaRPr lang="zh-CN" altLang="en-US">
              <a:latin typeface="汉仪君黑-45简" panose="020B060402020202020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汉仪君黑-45简" panose="020B0604020202020204" charset="-122"/>
              <a:ea typeface="汉仪君黑-45简" panose="020B060402020202020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汉仪君黑-45简" panose="020B0604020202020204" charset="-122"/>
              </a:rPr>
            </a:fld>
            <a:endParaRPr lang="zh-CN" altLang="en-US">
              <a:latin typeface="汉仪君黑-45简" panose="020B060402020202020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汉仪君黑-45简" panose="020B0604020202020204" charset="-122"/>
                <a:ea typeface="汉仪君黑-45简" panose="020B060402020202020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汉仪君黑-45简" panose="020B0604020202020204" charset="-122"/>
                <a:ea typeface="汉仪君黑-45简" panose="020B0604020202020204" charset="-122"/>
              </a:defRPr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汉仪君黑-45简" panose="020B0604020202020204" charset="-122"/>
                <a:ea typeface="汉仪君黑-45简" panose="020B0604020202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汉仪君黑-45简" panose="020B0604020202020204" charset="-122"/>
                <a:ea typeface="汉仪君黑-45简" panose="020B0604020202020204" charset="-122"/>
              </a:defRPr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汉仪君黑-45简" panose="020B0604020202020204" charset="-122"/>
        <a:ea typeface="汉仪君黑-45简" panose="020B060402020202020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汉仪君黑-45简" panose="020B0604020202020204" charset="-122"/>
        <a:ea typeface="汉仪君黑-45简" panose="020B060402020202020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汉仪君黑-45简" panose="020B0604020202020204" charset="-122"/>
        <a:ea typeface="汉仪君黑-45简" panose="020B060402020202020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汉仪君黑-45简" panose="020B0604020202020204" charset="-122"/>
        <a:ea typeface="汉仪君黑-45简" panose="020B060402020202020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汉仪君黑-45简" panose="020B0604020202020204" charset="-122"/>
        <a:ea typeface="汉仪君黑-45简" panose="020B060402020202020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汉仪君黑-45简" panose="020B0604020202020204" charset="-122"/>
                <a:ea typeface="汉仪君黑-45简" panose="020B0604020202020204" charset="-122"/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汉仪君黑-45简" panose="020B0604020202020204" charset="-122"/>
                <a:ea typeface="汉仪君黑-45简" panose="020B060402020202020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汉仪君黑-45简" panose="020B0604020202020204" charset="-122"/>
                <a:ea typeface="汉仪君黑-45简" panose="020B0604020202020204" charset="-122"/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汉仪君黑-45简" panose="020B0604020202020204" charset="-122"/>
          <a:ea typeface="汉仪君黑-45简" panose="020B060402020202020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汉仪君黑-45简" panose="020B0604020202020204" charset="-122"/>
          <a:ea typeface="汉仪君黑-45简" panose="020B060402020202020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汉仪君黑-45简" panose="020B0604020202020204" charset="-122"/>
          <a:ea typeface="汉仪君黑-45简" panose="020B060402020202020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汉仪君黑-45简" panose="020B0604020202020204" charset="-122"/>
          <a:ea typeface="汉仪君黑-45简" panose="020B060402020202020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汉仪君黑-45简" panose="020B0604020202020204" charset="-122"/>
          <a:ea typeface="汉仪君黑-45简" panose="020B060402020202020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汉仪君黑-45简" panose="020B0604020202020204" charset="-122"/>
          <a:ea typeface="汉仪君黑-45简" panose="020B0604020202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7.jpe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tags" Target="../tags/tag2.xml"/><Relationship Id="rId4" Type="http://schemas.openxmlformats.org/officeDocument/2006/relationships/tags" Target="../tags/tag1.xml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51miz-E1262554-AA461E61-3840x19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6285" cy="6863715"/>
          </a:xfrm>
          <a:prstGeom prst="rect">
            <a:avLst/>
          </a:prstGeom>
        </p:spPr>
      </p:pic>
      <p:pic>
        <p:nvPicPr>
          <p:cNvPr id="3" name="图片 2"/>
          <p:cNvPicPr/>
          <p:nvPr/>
        </p:nvPicPr>
        <p:blipFill>
          <a:blip r:embed="rId2">
            <a:alphaModFix amt="59000"/>
          </a:blip>
          <a:srcRect b="32842"/>
          <a:stretch>
            <a:fillRect/>
          </a:stretch>
        </p:blipFill>
        <p:spPr>
          <a:xfrm rot="10800000">
            <a:off x="75565" y="-3810"/>
            <a:ext cx="3917315" cy="26308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5" name="图片 104"/>
          <p:cNvPicPr/>
          <p:nvPr/>
        </p:nvPicPr>
        <p:blipFill>
          <a:blip r:embed="rId3">
            <a:lum contrast="12000"/>
          </a:blip>
          <a:stretch>
            <a:fillRect/>
          </a:stretch>
        </p:blipFill>
        <p:spPr>
          <a:xfrm>
            <a:off x="4744085" y="247015"/>
            <a:ext cx="3192145" cy="15538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/>
          <p:cNvPicPr/>
          <p:nvPr/>
        </p:nvPicPr>
        <p:blipFill>
          <a:blip r:embed="rId4"/>
          <a:srcRect l="63200" r="-8171"/>
          <a:stretch>
            <a:fillRect/>
          </a:stretch>
        </p:blipFill>
        <p:spPr>
          <a:xfrm flipH="1">
            <a:off x="9601200" y="543560"/>
            <a:ext cx="1936115" cy="20669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文本框 6"/>
          <p:cNvSpPr txBox="1"/>
          <p:nvPr/>
        </p:nvSpPr>
        <p:spPr>
          <a:xfrm>
            <a:off x="2918460" y="1428750"/>
            <a:ext cx="749808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9600">
                <a:gradFill>
                  <a:gsLst>
                    <a:gs pos="68000">
                      <a:srgbClr val="FEFCAF"/>
                    </a:gs>
                    <a:gs pos="41000">
                      <a:srgbClr val="FED779"/>
                    </a:gs>
                    <a:gs pos="0">
                      <a:srgbClr val="FEFCAF"/>
                    </a:gs>
                    <a:gs pos="100000">
                      <a:srgbClr val="CF9331"/>
                    </a:gs>
                  </a:gsLst>
                  <a:lin ang="20220000" scaled="0"/>
                </a:gradFill>
                <a:latin typeface="汉仪尚巍手书简" panose="00020600040101010101" charset="-122"/>
                <a:ea typeface="汉仪尚巍手书简" panose="00020600040101010101" charset="-122"/>
              </a:rPr>
              <a:t>从二十大报告</a:t>
            </a:r>
            <a:endParaRPr lang="zh-CN" altLang="en-US" sz="9600">
              <a:gradFill>
                <a:gsLst>
                  <a:gs pos="68000">
                    <a:srgbClr val="FEFCAF"/>
                  </a:gs>
                  <a:gs pos="41000">
                    <a:srgbClr val="FED779"/>
                  </a:gs>
                  <a:gs pos="0">
                    <a:srgbClr val="FEFCAF"/>
                  </a:gs>
                  <a:gs pos="100000">
                    <a:srgbClr val="CF9331"/>
                  </a:gs>
                </a:gsLst>
                <a:lin ang="20220000" scaled="0"/>
              </a:gradFill>
              <a:latin typeface="汉仪尚巍手书简" panose="00020600040101010101" charset="-122"/>
              <a:ea typeface="汉仪尚巍手书简" panose="00020600040101010101" charset="-122"/>
            </a:endParaRPr>
          </a:p>
        </p:txBody>
      </p:sp>
      <p:sp>
        <p:nvSpPr>
          <p:cNvPr id="8" name="文本框 7" descr="7b0a20202020227461726765744d6f64756c65223a202270726f636573734f6e6c696e65466f6e7473220a7d0a"/>
          <p:cNvSpPr txBox="1"/>
          <p:nvPr/>
        </p:nvSpPr>
        <p:spPr>
          <a:xfrm>
            <a:off x="1334135" y="2781935"/>
            <a:ext cx="10406380" cy="18611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11500">
                <a:gradFill>
                  <a:gsLst>
                    <a:gs pos="61000">
                      <a:srgbClr val="FEFCAF"/>
                    </a:gs>
                    <a:gs pos="29000">
                      <a:srgbClr val="FED779"/>
                    </a:gs>
                    <a:gs pos="0">
                      <a:srgbClr val="FEFCAF"/>
                    </a:gs>
                    <a:gs pos="100000">
                      <a:srgbClr val="E6B23B"/>
                    </a:gs>
                  </a:gsLst>
                  <a:lin ang="20220000" scaled="0"/>
                </a:gradFill>
                <a:latin typeface="汉仪尚巍手书简" panose="00020600040101010101" charset="-122"/>
                <a:ea typeface="汉仪尚巍手书简" panose="00020600040101010101" charset="-122"/>
                <a:sym typeface="汉仪君黑-45简" panose="020B0604020202020204" charset="-122"/>
              </a:rPr>
              <a:t>看中国教育发展</a:t>
            </a:r>
            <a:endParaRPr lang="zh-CN" altLang="en-US" sz="11500">
              <a:gradFill>
                <a:gsLst>
                  <a:gs pos="61000">
                    <a:srgbClr val="FEFCAF"/>
                  </a:gs>
                  <a:gs pos="29000">
                    <a:srgbClr val="FED779"/>
                  </a:gs>
                  <a:gs pos="0">
                    <a:srgbClr val="FEFCAF"/>
                  </a:gs>
                  <a:gs pos="100000">
                    <a:srgbClr val="E6B23B"/>
                  </a:gs>
                </a:gsLst>
                <a:lin ang="20220000" scaled="0"/>
              </a:gradFill>
              <a:latin typeface="汉仪尚巍手书简" panose="00020600040101010101" charset="-122"/>
              <a:ea typeface="汉仪尚巍手书简" panose="00020600040101010101" charset="-122"/>
              <a:sym typeface="汉仪君黑-45简" panose="020B0604020202020204" charset="-122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5313680" y="5624830"/>
            <a:ext cx="1915795" cy="46482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6B23B"/>
              </a:gs>
              <a:gs pos="41000">
                <a:srgbClr val="FFDF92"/>
              </a:gs>
              <a:gs pos="91000">
                <a:srgbClr val="FEFCAF"/>
              </a:gs>
              <a:gs pos="69000">
                <a:srgbClr val="EEBD6E"/>
              </a:gs>
            </a:gsLst>
            <a:lin ang="19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600">
                <a:solidFill>
                  <a:srgbClr val="B80808"/>
                </a:solidFill>
                <a:latin typeface="汉仪旗黑-75S" panose="00020600040101010101" charset="-122"/>
                <a:ea typeface="汉仪旗黑-75S" panose="00020600040101010101" charset="-122"/>
              </a:rPr>
              <a:t>汇报人：龚兰英</a:t>
            </a:r>
            <a:endParaRPr lang="zh-CN" altLang="en-US" sz="1600">
              <a:solidFill>
                <a:srgbClr val="B80808"/>
              </a:solidFill>
              <a:latin typeface="汉仪旗黑-75S" panose="00020600040101010101" charset="-122"/>
              <a:ea typeface="汉仪旗黑-75S" panose="000206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图片 5"/>
          <p:cNvPicPr/>
          <p:nvPr/>
        </p:nvPicPr>
        <p:blipFill>
          <a:blip r:embed="rId1"/>
          <a:srcRect l="63200" r="-8171"/>
          <a:stretch>
            <a:fillRect/>
          </a:stretch>
        </p:blipFill>
        <p:spPr>
          <a:xfrm flipH="1">
            <a:off x="9601200" y="543560"/>
            <a:ext cx="1936115" cy="20669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7" name="图片 106"/>
          <p:cNvPicPr/>
          <p:nvPr/>
        </p:nvPicPr>
        <p:blipFill>
          <a:blip r:embed="rId2"/>
          <a:stretch>
            <a:fillRect/>
          </a:stretch>
        </p:blipFill>
        <p:spPr>
          <a:xfrm flipH="1" flipV="1">
            <a:off x="10353675" y="-57150"/>
            <a:ext cx="1838325" cy="12553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矩形: 圆角 37"/>
          <p:cNvSpPr/>
          <p:nvPr/>
        </p:nvSpPr>
        <p:spPr>
          <a:xfrm>
            <a:off x="7011035" y="1198245"/>
            <a:ext cx="4144010" cy="5123180"/>
          </a:xfrm>
          <a:prstGeom prst="roundRect">
            <a:avLst>
              <a:gd name="adj" fmla="val 6511"/>
            </a:avLst>
          </a:prstGeom>
          <a:blipFill rotWithShape="1">
            <a:blip r:embed="rId3"/>
            <a:stretch>
              <a:fillRect/>
            </a:stretch>
          </a:blipFill>
          <a:ln>
            <a:solidFill>
              <a:schemeClr val="accent2">
                <a:alpha val="60000"/>
              </a:schemeClr>
            </a:solidFill>
          </a:ln>
          <a:effectLst>
            <a:outerShdw blurRad="495300" dist="177800" dir="2700000" sx="99000" sy="99000" algn="tl" rotWithShape="0">
              <a:schemeClr val="accent2">
                <a:lumMod val="50000"/>
                <a:alpha val="2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汉仪旗黑-75S" panose="00020600040101010101" charset="-122"/>
              <a:ea typeface="汉仪旗黑-75S" panose="00020600040101010101" charset="-122"/>
              <a:cs typeface="汉仪旗黑-75S" panose="00020600040101010101" charset="-122"/>
            </a:endParaRPr>
          </a:p>
        </p:txBody>
      </p:sp>
      <p:pic>
        <p:nvPicPr>
          <p:cNvPr id="14" name="图片 13" descr="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330" y="542925"/>
            <a:ext cx="5441315" cy="5778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51miz-E1262554-AA461E61-3840x19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" y="-57150"/>
            <a:ext cx="12186285" cy="6863715"/>
          </a:xfrm>
          <a:prstGeom prst="rect">
            <a:avLst/>
          </a:prstGeom>
        </p:spPr>
      </p:pic>
      <p:pic>
        <p:nvPicPr>
          <p:cNvPr id="100" name="图片 99"/>
          <p:cNvPicPr/>
          <p:nvPr/>
        </p:nvPicPr>
        <p:blipFill>
          <a:blip r:embed="rId2"/>
          <a:srcRect r="56888"/>
          <a:stretch>
            <a:fillRect/>
          </a:stretch>
        </p:blipFill>
        <p:spPr>
          <a:xfrm>
            <a:off x="790575" y="351790"/>
            <a:ext cx="1856105" cy="20669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/>
          <p:cNvPicPr/>
          <p:nvPr/>
        </p:nvPicPr>
        <p:blipFill>
          <a:blip r:embed="rId2"/>
          <a:srcRect l="63200" r="-8171"/>
          <a:stretch>
            <a:fillRect/>
          </a:stretch>
        </p:blipFill>
        <p:spPr>
          <a:xfrm flipH="1">
            <a:off x="9601200" y="543560"/>
            <a:ext cx="1936115" cy="20669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"/>
          <p:cNvSpPr/>
          <p:nvPr/>
        </p:nvSpPr>
        <p:spPr>
          <a:xfrm>
            <a:off x="242570" y="172085"/>
            <a:ext cx="11695430" cy="64236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07" name="图片 106"/>
          <p:cNvPicPr/>
          <p:nvPr/>
        </p:nvPicPr>
        <p:blipFill>
          <a:blip r:embed="rId3"/>
          <a:stretch>
            <a:fillRect/>
          </a:stretch>
        </p:blipFill>
        <p:spPr>
          <a:xfrm flipH="1" flipV="1">
            <a:off x="10353675" y="-57150"/>
            <a:ext cx="1838325" cy="12553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" name="矩形 13"/>
          <p:cNvSpPr/>
          <p:nvPr/>
        </p:nvSpPr>
        <p:spPr>
          <a:xfrm>
            <a:off x="348615" y="314325"/>
            <a:ext cx="5083810" cy="1475105"/>
          </a:xfrm>
          <a:custGeom>
            <a:avLst/>
            <a:gdLst>
              <a:gd name="connsiteX0" fmla="*/ 0 w 5084127"/>
              <a:gd name="connsiteY0" fmla="*/ 0 h 3648392"/>
              <a:gd name="connsiteX1" fmla="*/ 5084127 w 5084127"/>
              <a:gd name="connsiteY1" fmla="*/ 0 h 3648392"/>
              <a:gd name="connsiteX2" fmla="*/ 5084127 w 5084127"/>
              <a:gd name="connsiteY2" fmla="*/ 3648392 h 3648392"/>
              <a:gd name="connsiteX3" fmla="*/ 0 w 5084127"/>
              <a:gd name="connsiteY3" fmla="*/ 3648392 h 3648392"/>
              <a:gd name="connsiteX4" fmla="*/ 0 w 5084127"/>
              <a:gd name="connsiteY4" fmla="*/ 0 h 3648392"/>
              <a:gd name="connsiteX0-1" fmla="*/ 0 w 5084127"/>
              <a:gd name="connsiteY0-2" fmla="*/ 318 h 3648710"/>
              <a:gd name="connsiteX1-3" fmla="*/ 4996497 w 5084127"/>
              <a:gd name="connsiteY1-4" fmla="*/ 0 h 3648710"/>
              <a:gd name="connsiteX2-5" fmla="*/ 5084127 w 5084127"/>
              <a:gd name="connsiteY2-6" fmla="*/ 318 h 3648710"/>
              <a:gd name="connsiteX3-7" fmla="*/ 5084127 w 5084127"/>
              <a:gd name="connsiteY3-8" fmla="*/ 3648710 h 3648710"/>
              <a:gd name="connsiteX4-9" fmla="*/ 0 w 5084127"/>
              <a:gd name="connsiteY4-10" fmla="*/ 3648710 h 3648710"/>
              <a:gd name="connsiteX5" fmla="*/ 0 w 5084127"/>
              <a:gd name="connsiteY5" fmla="*/ 318 h 3648710"/>
              <a:gd name="connsiteX0-11" fmla="*/ 0 w 5084127"/>
              <a:gd name="connsiteY0-12" fmla="*/ 0 h 3648392"/>
              <a:gd name="connsiteX1-13" fmla="*/ 3642042 w 5084127"/>
              <a:gd name="connsiteY1-14" fmla="*/ 1587 h 3648392"/>
              <a:gd name="connsiteX2-15" fmla="*/ 5084127 w 5084127"/>
              <a:gd name="connsiteY2-16" fmla="*/ 0 h 3648392"/>
              <a:gd name="connsiteX3-17" fmla="*/ 5084127 w 5084127"/>
              <a:gd name="connsiteY3-18" fmla="*/ 3648392 h 3648392"/>
              <a:gd name="connsiteX4-19" fmla="*/ 0 w 5084127"/>
              <a:gd name="connsiteY4-20" fmla="*/ 3648392 h 3648392"/>
              <a:gd name="connsiteX5-21" fmla="*/ 0 w 5084127"/>
              <a:gd name="connsiteY5-22" fmla="*/ 0 h 3648392"/>
              <a:gd name="connsiteX0-23" fmla="*/ 0 w 5084127"/>
              <a:gd name="connsiteY0-24" fmla="*/ 0 h 3648392"/>
              <a:gd name="connsiteX1-25" fmla="*/ 3642042 w 5084127"/>
              <a:gd name="connsiteY1-26" fmla="*/ 1587 h 3648392"/>
              <a:gd name="connsiteX2-27" fmla="*/ 5084127 w 5084127"/>
              <a:gd name="connsiteY2-28" fmla="*/ 0 h 3648392"/>
              <a:gd name="connsiteX3-29" fmla="*/ 5082222 w 5084127"/>
              <a:gd name="connsiteY3-30" fmla="*/ 441642 h 3648392"/>
              <a:gd name="connsiteX4-31" fmla="*/ 5084127 w 5084127"/>
              <a:gd name="connsiteY4-32" fmla="*/ 3648392 h 3648392"/>
              <a:gd name="connsiteX5-33" fmla="*/ 0 w 5084127"/>
              <a:gd name="connsiteY5-34" fmla="*/ 3648392 h 3648392"/>
              <a:gd name="connsiteX6" fmla="*/ 0 w 5084127"/>
              <a:gd name="connsiteY6" fmla="*/ 0 h 3648392"/>
              <a:gd name="connsiteX0-35" fmla="*/ 0 w 5084127"/>
              <a:gd name="connsiteY0-36" fmla="*/ 0 h 3648392"/>
              <a:gd name="connsiteX1-37" fmla="*/ 3642042 w 5084127"/>
              <a:gd name="connsiteY1-38" fmla="*/ 1587 h 3648392"/>
              <a:gd name="connsiteX2-39" fmla="*/ 5084127 w 5084127"/>
              <a:gd name="connsiteY2-40" fmla="*/ 0 h 3648392"/>
              <a:gd name="connsiteX3-41" fmla="*/ 5084127 w 5084127"/>
              <a:gd name="connsiteY3-42" fmla="*/ 940752 h 3648392"/>
              <a:gd name="connsiteX4-43" fmla="*/ 5084127 w 5084127"/>
              <a:gd name="connsiteY4-44" fmla="*/ 3648392 h 3648392"/>
              <a:gd name="connsiteX5-45" fmla="*/ 0 w 5084127"/>
              <a:gd name="connsiteY5-46" fmla="*/ 3648392 h 3648392"/>
              <a:gd name="connsiteX6-47" fmla="*/ 0 w 5084127"/>
              <a:gd name="connsiteY6-48" fmla="*/ 0 h 3648392"/>
              <a:gd name="connsiteX0-49" fmla="*/ 0 w 5084127"/>
              <a:gd name="connsiteY0-50" fmla="*/ 0 h 3648392"/>
              <a:gd name="connsiteX1-51" fmla="*/ 3642042 w 5084127"/>
              <a:gd name="connsiteY1-52" fmla="*/ 1587 h 3648392"/>
              <a:gd name="connsiteX2-53" fmla="*/ 4859337 w 5084127"/>
              <a:gd name="connsiteY2-54" fmla="*/ 403860 h 3648392"/>
              <a:gd name="connsiteX3-55" fmla="*/ 5084127 w 5084127"/>
              <a:gd name="connsiteY3-56" fmla="*/ 940752 h 3648392"/>
              <a:gd name="connsiteX4-57" fmla="*/ 5084127 w 5084127"/>
              <a:gd name="connsiteY4-58" fmla="*/ 3648392 h 3648392"/>
              <a:gd name="connsiteX5-59" fmla="*/ 0 w 5084127"/>
              <a:gd name="connsiteY5-60" fmla="*/ 3648392 h 3648392"/>
              <a:gd name="connsiteX6-61" fmla="*/ 0 w 5084127"/>
              <a:gd name="connsiteY6-62" fmla="*/ 0 h 3648392"/>
              <a:gd name="connsiteX0-63" fmla="*/ 0 w 5084127"/>
              <a:gd name="connsiteY0-64" fmla="*/ 0 h 3648392"/>
              <a:gd name="connsiteX1-65" fmla="*/ 3642042 w 5084127"/>
              <a:gd name="connsiteY1-66" fmla="*/ 1587 h 3648392"/>
              <a:gd name="connsiteX2-67" fmla="*/ 4859337 w 5084127"/>
              <a:gd name="connsiteY2-68" fmla="*/ 403860 h 3648392"/>
              <a:gd name="connsiteX3-69" fmla="*/ 5084127 w 5084127"/>
              <a:gd name="connsiteY3-70" fmla="*/ 940752 h 3648392"/>
              <a:gd name="connsiteX4-71" fmla="*/ 5084127 w 5084127"/>
              <a:gd name="connsiteY4-72" fmla="*/ 3648392 h 3648392"/>
              <a:gd name="connsiteX5-73" fmla="*/ 0 w 5084127"/>
              <a:gd name="connsiteY5-74" fmla="*/ 3648392 h 3648392"/>
              <a:gd name="connsiteX6-75" fmla="*/ 0 w 5084127"/>
              <a:gd name="connsiteY6-76" fmla="*/ 0 h 3648392"/>
              <a:gd name="connsiteX0-77" fmla="*/ 0 w 5084127"/>
              <a:gd name="connsiteY0-78" fmla="*/ 0 h 3648392"/>
              <a:gd name="connsiteX1-79" fmla="*/ 3642042 w 5084127"/>
              <a:gd name="connsiteY1-80" fmla="*/ 1587 h 3648392"/>
              <a:gd name="connsiteX2-81" fmla="*/ 4859337 w 5084127"/>
              <a:gd name="connsiteY2-82" fmla="*/ 403860 h 3648392"/>
              <a:gd name="connsiteX3-83" fmla="*/ 5084127 w 5084127"/>
              <a:gd name="connsiteY3-84" fmla="*/ 940752 h 3648392"/>
              <a:gd name="connsiteX4-85" fmla="*/ 5084127 w 5084127"/>
              <a:gd name="connsiteY4-86" fmla="*/ 3648392 h 3648392"/>
              <a:gd name="connsiteX5-87" fmla="*/ 0 w 5084127"/>
              <a:gd name="connsiteY5-88" fmla="*/ 3648392 h 3648392"/>
              <a:gd name="connsiteX6-89" fmla="*/ 0 w 5084127"/>
              <a:gd name="connsiteY6-90" fmla="*/ 0 h 3648392"/>
              <a:gd name="connsiteX0-91" fmla="*/ 0 w 5084127"/>
              <a:gd name="connsiteY0-92" fmla="*/ 0 h 3648392"/>
              <a:gd name="connsiteX1-93" fmla="*/ 3642042 w 5084127"/>
              <a:gd name="connsiteY1-94" fmla="*/ 1587 h 3648392"/>
              <a:gd name="connsiteX2-95" fmla="*/ 4859337 w 5084127"/>
              <a:gd name="connsiteY2-96" fmla="*/ 403860 h 3648392"/>
              <a:gd name="connsiteX3-97" fmla="*/ 5084127 w 5084127"/>
              <a:gd name="connsiteY3-98" fmla="*/ 940752 h 3648392"/>
              <a:gd name="connsiteX4-99" fmla="*/ 5084127 w 5084127"/>
              <a:gd name="connsiteY4-100" fmla="*/ 3648392 h 3648392"/>
              <a:gd name="connsiteX5-101" fmla="*/ 0 w 5084127"/>
              <a:gd name="connsiteY5-102" fmla="*/ 3648392 h 3648392"/>
              <a:gd name="connsiteX6-103" fmla="*/ 0 w 5084127"/>
              <a:gd name="connsiteY6-104" fmla="*/ 0 h 3648392"/>
              <a:gd name="connsiteX0-105" fmla="*/ 0 w 5084127"/>
              <a:gd name="connsiteY0-106" fmla="*/ 0 h 3648392"/>
              <a:gd name="connsiteX1-107" fmla="*/ 3642042 w 5084127"/>
              <a:gd name="connsiteY1-108" fmla="*/ 1587 h 3648392"/>
              <a:gd name="connsiteX2-109" fmla="*/ 4859337 w 5084127"/>
              <a:gd name="connsiteY2-110" fmla="*/ 403860 h 3648392"/>
              <a:gd name="connsiteX3-111" fmla="*/ 5084127 w 5084127"/>
              <a:gd name="connsiteY3-112" fmla="*/ 940752 h 3648392"/>
              <a:gd name="connsiteX4-113" fmla="*/ 5084127 w 5084127"/>
              <a:gd name="connsiteY4-114" fmla="*/ 3648392 h 3648392"/>
              <a:gd name="connsiteX5-115" fmla="*/ 0 w 5084127"/>
              <a:gd name="connsiteY5-116" fmla="*/ 3648392 h 3648392"/>
              <a:gd name="connsiteX6-117" fmla="*/ 0 w 5084127"/>
              <a:gd name="connsiteY6-118" fmla="*/ 0 h 3648392"/>
              <a:gd name="connsiteX0-119" fmla="*/ 0 w 5084127"/>
              <a:gd name="connsiteY0-120" fmla="*/ 0 h 3648392"/>
              <a:gd name="connsiteX1-121" fmla="*/ 3642042 w 5084127"/>
              <a:gd name="connsiteY1-122" fmla="*/ 1587 h 3648392"/>
              <a:gd name="connsiteX2-123" fmla="*/ 4859337 w 5084127"/>
              <a:gd name="connsiteY2-124" fmla="*/ 403860 h 3648392"/>
              <a:gd name="connsiteX3-125" fmla="*/ 5084127 w 5084127"/>
              <a:gd name="connsiteY3-126" fmla="*/ 940752 h 3648392"/>
              <a:gd name="connsiteX4-127" fmla="*/ 5084127 w 5084127"/>
              <a:gd name="connsiteY4-128" fmla="*/ 3648392 h 3648392"/>
              <a:gd name="connsiteX5-129" fmla="*/ 0 w 5084127"/>
              <a:gd name="connsiteY5-130" fmla="*/ 3648392 h 3648392"/>
              <a:gd name="connsiteX6-131" fmla="*/ 0 w 5084127"/>
              <a:gd name="connsiteY6-132" fmla="*/ 0 h 3648392"/>
              <a:gd name="connsiteX0-133" fmla="*/ 0 w 5084127"/>
              <a:gd name="connsiteY0-134" fmla="*/ 0 h 3648392"/>
              <a:gd name="connsiteX1-135" fmla="*/ 3642042 w 5084127"/>
              <a:gd name="connsiteY1-136" fmla="*/ 1587 h 3648392"/>
              <a:gd name="connsiteX2-137" fmla="*/ 4859337 w 5084127"/>
              <a:gd name="connsiteY2-138" fmla="*/ 403860 h 3648392"/>
              <a:gd name="connsiteX3-139" fmla="*/ 5084127 w 5084127"/>
              <a:gd name="connsiteY3-140" fmla="*/ 1176972 h 3648392"/>
              <a:gd name="connsiteX4-141" fmla="*/ 5084127 w 5084127"/>
              <a:gd name="connsiteY4-142" fmla="*/ 3648392 h 3648392"/>
              <a:gd name="connsiteX5-143" fmla="*/ 0 w 5084127"/>
              <a:gd name="connsiteY5-144" fmla="*/ 3648392 h 3648392"/>
              <a:gd name="connsiteX6-145" fmla="*/ 0 w 5084127"/>
              <a:gd name="connsiteY6-146" fmla="*/ 0 h 3648392"/>
              <a:gd name="connsiteX0-147" fmla="*/ 0 w 5084127"/>
              <a:gd name="connsiteY0-148" fmla="*/ 0 h 3648392"/>
              <a:gd name="connsiteX1-149" fmla="*/ 3642042 w 5084127"/>
              <a:gd name="connsiteY1-150" fmla="*/ 1587 h 3648392"/>
              <a:gd name="connsiteX2-151" fmla="*/ 4832667 w 5084127"/>
              <a:gd name="connsiteY2-152" fmla="*/ 582930 h 3648392"/>
              <a:gd name="connsiteX3-153" fmla="*/ 5084127 w 5084127"/>
              <a:gd name="connsiteY3-154" fmla="*/ 1176972 h 3648392"/>
              <a:gd name="connsiteX4-155" fmla="*/ 5084127 w 5084127"/>
              <a:gd name="connsiteY4-156" fmla="*/ 3648392 h 3648392"/>
              <a:gd name="connsiteX5-157" fmla="*/ 0 w 5084127"/>
              <a:gd name="connsiteY5-158" fmla="*/ 3648392 h 3648392"/>
              <a:gd name="connsiteX6-159" fmla="*/ 0 w 5084127"/>
              <a:gd name="connsiteY6-160" fmla="*/ 0 h 3648392"/>
              <a:gd name="connsiteX0-161" fmla="*/ 0 w 5084127"/>
              <a:gd name="connsiteY0-162" fmla="*/ 0 h 3648392"/>
              <a:gd name="connsiteX1-163" fmla="*/ 3642042 w 5084127"/>
              <a:gd name="connsiteY1-164" fmla="*/ 1587 h 3648392"/>
              <a:gd name="connsiteX2-165" fmla="*/ 4832667 w 5084127"/>
              <a:gd name="connsiteY2-166" fmla="*/ 582930 h 3648392"/>
              <a:gd name="connsiteX3-167" fmla="*/ 5084127 w 5084127"/>
              <a:gd name="connsiteY3-168" fmla="*/ 1176972 h 3648392"/>
              <a:gd name="connsiteX4-169" fmla="*/ 5084127 w 5084127"/>
              <a:gd name="connsiteY4-170" fmla="*/ 3648392 h 3648392"/>
              <a:gd name="connsiteX5-171" fmla="*/ 0 w 5084127"/>
              <a:gd name="connsiteY5-172" fmla="*/ 3648392 h 3648392"/>
              <a:gd name="connsiteX6-173" fmla="*/ 0 w 5084127"/>
              <a:gd name="connsiteY6-174" fmla="*/ 0 h 3648392"/>
              <a:gd name="connsiteX0-175" fmla="*/ 0 w 5084127"/>
              <a:gd name="connsiteY0-176" fmla="*/ 0 h 3648392"/>
              <a:gd name="connsiteX1-177" fmla="*/ 3642042 w 5084127"/>
              <a:gd name="connsiteY1-178" fmla="*/ 1587 h 3648392"/>
              <a:gd name="connsiteX2-179" fmla="*/ 4832667 w 5084127"/>
              <a:gd name="connsiteY2-180" fmla="*/ 582930 h 3648392"/>
              <a:gd name="connsiteX3-181" fmla="*/ 5084127 w 5084127"/>
              <a:gd name="connsiteY3-182" fmla="*/ 1176972 h 3648392"/>
              <a:gd name="connsiteX4-183" fmla="*/ 5084127 w 5084127"/>
              <a:gd name="connsiteY4-184" fmla="*/ 3648392 h 3648392"/>
              <a:gd name="connsiteX5-185" fmla="*/ 0 w 5084127"/>
              <a:gd name="connsiteY5-186" fmla="*/ 3648392 h 3648392"/>
              <a:gd name="connsiteX6-187" fmla="*/ 0 w 5084127"/>
              <a:gd name="connsiteY6-188" fmla="*/ 0 h 3648392"/>
              <a:gd name="connsiteX0-189" fmla="*/ 0 w 5084127"/>
              <a:gd name="connsiteY0-190" fmla="*/ 0 h 3648392"/>
              <a:gd name="connsiteX1-191" fmla="*/ 3642042 w 5084127"/>
              <a:gd name="connsiteY1-192" fmla="*/ 1587 h 3648392"/>
              <a:gd name="connsiteX2-193" fmla="*/ 4832667 w 5084127"/>
              <a:gd name="connsiteY2-194" fmla="*/ 582930 h 3648392"/>
              <a:gd name="connsiteX3-195" fmla="*/ 5082222 w 5084127"/>
              <a:gd name="connsiteY3-196" fmla="*/ 1201737 h 3648392"/>
              <a:gd name="connsiteX4-197" fmla="*/ 5084127 w 5084127"/>
              <a:gd name="connsiteY4-198" fmla="*/ 3648392 h 3648392"/>
              <a:gd name="connsiteX5-199" fmla="*/ 0 w 5084127"/>
              <a:gd name="connsiteY5-200" fmla="*/ 3648392 h 3648392"/>
              <a:gd name="connsiteX6-201" fmla="*/ 0 w 5084127"/>
              <a:gd name="connsiteY6-202" fmla="*/ 0 h 3648392"/>
              <a:gd name="connsiteX0-203" fmla="*/ 0 w 5084127"/>
              <a:gd name="connsiteY0-204" fmla="*/ 0 h 3648392"/>
              <a:gd name="connsiteX1-205" fmla="*/ 3642042 w 5084127"/>
              <a:gd name="connsiteY1-206" fmla="*/ 1587 h 3648392"/>
              <a:gd name="connsiteX2-207" fmla="*/ 4832667 w 5084127"/>
              <a:gd name="connsiteY2-208" fmla="*/ 582930 h 3648392"/>
              <a:gd name="connsiteX3-209" fmla="*/ 5082222 w 5084127"/>
              <a:gd name="connsiteY3-210" fmla="*/ 1201737 h 3648392"/>
              <a:gd name="connsiteX4-211" fmla="*/ 5084127 w 5084127"/>
              <a:gd name="connsiteY4-212" fmla="*/ 3648392 h 3648392"/>
              <a:gd name="connsiteX5-213" fmla="*/ 0 w 5084127"/>
              <a:gd name="connsiteY5-214" fmla="*/ 3648392 h 3648392"/>
              <a:gd name="connsiteX6-215" fmla="*/ 0 w 5084127"/>
              <a:gd name="connsiteY6-216" fmla="*/ 0 h 3648392"/>
              <a:gd name="connsiteX0-217" fmla="*/ 0 w 5084127"/>
              <a:gd name="connsiteY0-218" fmla="*/ 0 h 3648392"/>
              <a:gd name="connsiteX1-219" fmla="*/ 3154362 w 5084127"/>
              <a:gd name="connsiteY1-220" fmla="*/ 1587 h 3648392"/>
              <a:gd name="connsiteX2-221" fmla="*/ 4832667 w 5084127"/>
              <a:gd name="connsiteY2-222" fmla="*/ 582930 h 3648392"/>
              <a:gd name="connsiteX3-223" fmla="*/ 5082222 w 5084127"/>
              <a:gd name="connsiteY3-224" fmla="*/ 1201737 h 3648392"/>
              <a:gd name="connsiteX4-225" fmla="*/ 5084127 w 5084127"/>
              <a:gd name="connsiteY4-226" fmla="*/ 3648392 h 3648392"/>
              <a:gd name="connsiteX5-227" fmla="*/ 0 w 5084127"/>
              <a:gd name="connsiteY5-228" fmla="*/ 3648392 h 3648392"/>
              <a:gd name="connsiteX6-229" fmla="*/ 0 w 5084127"/>
              <a:gd name="connsiteY6-230" fmla="*/ 0 h 3648392"/>
              <a:gd name="connsiteX0-231" fmla="*/ 0 w 5084127"/>
              <a:gd name="connsiteY0-232" fmla="*/ 0 h 3648392"/>
              <a:gd name="connsiteX1-233" fmla="*/ 3154362 w 5084127"/>
              <a:gd name="connsiteY1-234" fmla="*/ 1587 h 3648392"/>
              <a:gd name="connsiteX2-235" fmla="*/ 4832667 w 5084127"/>
              <a:gd name="connsiteY2-236" fmla="*/ 582930 h 3648392"/>
              <a:gd name="connsiteX3-237" fmla="*/ 5082222 w 5084127"/>
              <a:gd name="connsiteY3-238" fmla="*/ 1201737 h 3648392"/>
              <a:gd name="connsiteX4-239" fmla="*/ 5084127 w 5084127"/>
              <a:gd name="connsiteY4-240" fmla="*/ 3648392 h 3648392"/>
              <a:gd name="connsiteX5-241" fmla="*/ 0 w 5084127"/>
              <a:gd name="connsiteY5-242" fmla="*/ 3648392 h 3648392"/>
              <a:gd name="connsiteX6-243" fmla="*/ 0 w 5084127"/>
              <a:gd name="connsiteY6-244" fmla="*/ 0 h 3648392"/>
              <a:gd name="connsiteX0-245" fmla="*/ 0 w 5084127"/>
              <a:gd name="connsiteY0-246" fmla="*/ 0 h 3648392"/>
              <a:gd name="connsiteX1-247" fmla="*/ 3154362 w 5084127"/>
              <a:gd name="connsiteY1-248" fmla="*/ 1587 h 3648392"/>
              <a:gd name="connsiteX2-249" fmla="*/ 4826952 w 5084127"/>
              <a:gd name="connsiteY2-250" fmla="*/ 575310 h 3648392"/>
              <a:gd name="connsiteX3-251" fmla="*/ 5082222 w 5084127"/>
              <a:gd name="connsiteY3-252" fmla="*/ 1201737 h 3648392"/>
              <a:gd name="connsiteX4-253" fmla="*/ 5084127 w 5084127"/>
              <a:gd name="connsiteY4-254" fmla="*/ 3648392 h 3648392"/>
              <a:gd name="connsiteX5-255" fmla="*/ 0 w 5084127"/>
              <a:gd name="connsiteY5-256" fmla="*/ 3648392 h 3648392"/>
              <a:gd name="connsiteX6-257" fmla="*/ 0 w 5084127"/>
              <a:gd name="connsiteY6-258" fmla="*/ 0 h 3648392"/>
              <a:gd name="connsiteX0-259" fmla="*/ 0 w 5084127"/>
              <a:gd name="connsiteY0-260" fmla="*/ 0 h 3648392"/>
              <a:gd name="connsiteX1-261" fmla="*/ 3154362 w 5084127"/>
              <a:gd name="connsiteY1-262" fmla="*/ 1587 h 3648392"/>
              <a:gd name="connsiteX2-263" fmla="*/ 4826952 w 5084127"/>
              <a:gd name="connsiteY2-264" fmla="*/ 575310 h 3648392"/>
              <a:gd name="connsiteX3-265" fmla="*/ 5082222 w 5084127"/>
              <a:gd name="connsiteY3-266" fmla="*/ 1201737 h 3648392"/>
              <a:gd name="connsiteX4-267" fmla="*/ 5084127 w 5084127"/>
              <a:gd name="connsiteY4-268" fmla="*/ 3648392 h 3648392"/>
              <a:gd name="connsiteX5-269" fmla="*/ 0 w 5084127"/>
              <a:gd name="connsiteY5-270" fmla="*/ 3648392 h 3648392"/>
              <a:gd name="connsiteX6-271" fmla="*/ 0 w 5084127"/>
              <a:gd name="connsiteY6-272" fmla="*/ 0 h 3648392"/>
              <a:gd name="connsiteX0-273" fmla="*/ 0 w 5084127"/>
              <a:gd name="connsiteY0-274" fmla="*/ 0 h 3648392"/>
              <a:gd name="connsiteX1-275" fmla="*/ 3154362 w 5084127"/>
              <a:gd name="connsiteY1-276" fmla="*/ 1587 h 3648392"/>
              <a:gd name="connsiteX2-277" fmla="*/ 4826952 w 5084127"/>
              <a:gd name="connsiteY2-278" fmla="*/ 575310 h 3648392"/>
              <a:gd name="connsiteX3-279" fmla="*/ 5082222 w 5084127"/>
              <a:gd name="connsiteY3-280" fmla="*/ 1201737 h 3648392"/>
              <a:gd name="connsiteX4-281" fmla="*/ 5084127 w 5084127"/>
              <a:gd name="connsiteY4-282" fmla="*/ 3648392 h 3648392"/>
              <a:gd name="connsiteX5-283" fmla="*/ 0 w 5084127"/>
              <a:gd name="connsiteY5-284" fmla="*/ 3648392 h 3648392"/>
              <a:gd name="connsiteX6-285" fmla="*/ 0 w 5084127"/>
              <a:gd name="connsiteY6-286" fmla="*/ 0 h 3648392"/>
              <a:gd name="connsiteX0-287" fmla="*/ 0 w 5084127"/>
              <a:gd name="connsiteY0-288" fmla="*/ 0 h 3648392"/>
              <a:gd name="connsiteX1-289" fmla="*/ 3154362 w 5084127"/>
              <a:gd name="connsiteY1-290" fmla="*/ 1587 h 3648392"/>
              <a:gd name="connsiteX2-291" fmla="*/ 4825047 w 5084127"/>
              <a:gd name="connsiteY2-292" fmla="*/ 569595 h 3648392"/>
              <a:gd name="connsiteX3-293" fmla="*/ 5082222 w 5084127"/>
              <a:gd name="connsiteY3-294" fmla="*/ 1201737 h 3648392"/>
              <a:gd name="connsiteX4-295" fmla="*/ 5084127 w 5084127"/>
              <a:gd name="connsiteY4-296" fmla="*/ 3648392 h 3648392"/>
              <a:gd name="connsiteX5-297" fmla="*/ 0 w 5084127"/>
              <a:gd name="connsiteY5-298" fmla="*/ 3648392 h 3648392"/>
              <a:gd name="connsiteX6-299" fmla="*/ 0 w 5084127"/>
              <a:gd name="connsiteY6-300" fmla="*/ 0 h 3648392"/>
              <a:gd name="connsiteX0-301" fmla="*/ 0 w 5084127"/>
              <a:gd name="connsiteY0-302" fmla="*/ 0 h 3648392"/>
              <a:gd name="connsiteX1-303" fmla="*/ 3154362 w 5084127"/>
              <a:gd name="connsiteY1-304" fmla="*/ 1587 h 3648392"/>
              <a:gd name="connsiteX2-305" fmla="*/ 4825047 w 5084127"/>
              <a:gd name="connsiteY2-306" fmla="*/ 569595 h 3648392"/>
              <a:gd name="connsiteX3-307" fmla="*/ 5082222 w 5084127"/>
              <a:gd name="connsiteY3-308" fmla="*/ 1201737 h 3648392"/>
              <a:gd name="connsiteX4-309" fmla="*/ 5084127 w 5084127"/>
              <a:gd name="connsiteY4-310" fmla="*/ 3648392 h 3648392"/>
              <a:gd name="connsiteX5-311" fmla="*/ 0 w 5084127"/>
              <a:gd name="connsiteY5-312" fmla="*/ 3648392 h 3648392"/>
              <a:gd name="connsiteX6-313" fmla="*/ 0 w 5084127"/>
              <a:gd name="connsiteY6-314" fmla="*/ 0 h 3648392"/>
              <a:gd name="connsiteX0-315" fmla="*/ 0 w 5084127"/>
              <a:gd name="connsiteY0-316" fmla="*/ 4128 h 3652520"/>
              <a:gd name="connsiteX1-317" fmla="*/ 3127692 w 5084127"/>
              <a:gd name="connsiteY1-318" fmla="*/ 0 h 3652520"/>
              <a:gd name="connsiteX2-319" fmla="*/ 4825047 w 5084127"/>
              <a:gd name="connsiteY2-320" fmla="*/ 573723 h 3652520"/>
              <a:gd name="connsiteX3-321" fmla="*/ 5082222 w 5084127"/>
              <a:gd name="connsiteY3-322" fmla="*/ 1205865 h 3652520"/>
              <a:gd name="connsiteX4-323" fmla="*/ 5084127 w 5084127"/>
              <a:gd name="connsiteY4-324" fmla="*/ 3652520 h 3652520"/>
              <a:gd name="connsiteX5-325" fmla="*/ 0 w 5084127"/>
              <a:gd name="connsiteY5-326" fmla="*/ 3652520 h 3652520"/>
              <a:gd name="connsiteX6-327" fmla="*/ 0 w 5084127"/>
              <a:gd name="connsiteY6-328" fmla="*/ 4128 h 3652520"/>
              <a:gd name="connsiteX0-329" fmla="*/ 0 w 5084127"/>
              <a:gd name="connsiteY0-330" fmla="*/ 318 h 3648710"/>
              <a:gd name="connsiteX1-331" fmla="*/ 3118167 w 5084127"/>
              <a:gd name="connsiteY1-332" fmla="*/ 0 h 3648710"/>
              <a:gd name="connsiteX2-333" fmla="*/ 4825047 w 5084127"/>
              <a:gd name="connsiteY2-334" fmla="*/ 569913 h 3648710"/>
              <a:gd name="connsiteX3-335" fmla="*/ 5082222 w 5084127"/>
              <a:gd name="connsiteY3-336" fmla="*/ 1202055 h 3648710"/>
              <a:gd name="connsiteX4-337" fmla="*/ 5084127 w 5084127"/>
              <a:gd name="connsiteY4-338" fmla="*/ 3648710 h 3648710"/>
              <a:gd name="connsiteX5-339" fmla="*/ 0 w 5084127"/>
              <a:gd name="connsiteY5-340" fmla="*/ 3648710 h 3648710"/>
              <a:gd name="connsiteX6-341" fmla="*/ 0 w 5084127"/>
              <a:gd name="connsiteY6-342" fmla="*/ 318 h 364871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47" y="connsiteY6-48"/>
              </a:cxn>
            </a:cxnLst>
            <a:rect l="l" t="t" r="r" b="b"/>
            <a:pathLst>
              <a:path w="5084127" h="3648710">
                <a:moveTo>
                  <a:pt x="0" y="318"/>
                </a:moveTo>
                <a:lnTo>
                  <a:pt x="3118167" y="0"/>
                </a:lnTo>
                <a:cubicBezTo>
                  <a:pt x="3363912" y="17886"/>
                  <a:pt x="4188777" y="336762"/>
                  <a:pt x="4825047" y="569913"/>
                </a:cubicBezTo>
                <a:cubicBezTo>
                  <a:pt x="5031422" y="644102"/>
                  <a:pt x="5075872" y="1103101"/>
                  <a:pt x="5082222" y="1202055"/>
                </a:cubicBezTo>
                <a:lnTo>
                  <a:pt x="5084127" y="3648710"/>
                </a:lnTo>
                <a:lnTo>
                  <a:pt x="0" y="3648710"/>
                </a:lnTo>
                <a:lnTo>
                  <a:pt x="0" y="318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 w="19050">
            <a:solidFill>
              <a:srgbClr val="B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 w="12700">
                <a:solidFill>
                  <a:schemeClr val="tx1"/>
                </a:solidFill>
              </a:ln>
              <a:cs typeface="汉仪旗黑-75S" panose="00020600040101010101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3401102" y="314177"/>
            <a:ext cx="2031324" cy="1438094"/>
            <a:chOff x="4476046" y="1665170"/>
            <a:chExt cx="1480573" cy="1048185"/>
          </a:xfrm>
        </p:grpSpPr>
        <p:sp>
          <p:nvSpPr>
            <p:cNvPr id="25" name="任意多边形: 形状 20"/>
            <p:cNvSpPr/>
            <p:nvPr/>
          </p:nvSpPr>
          <p:spPr>
            <a:xfrm flipH="1">
              <a:off x="4476587" y="1665170"/>
              <a:ext cx="1480031" cy="1048185"/>
            </a:xfrm>
            <a:custGeom>
              <a:avLst/>
              <a:gdLst>
                <a:gd name="connsiteX0" fmla="*/ 114086 w 959128"/>
                <a:gd name="connsiteY0" fmla="*/ 272833 h 679272"/>
                <a:gd name="connsiteX1" fmla="*/ 357 w 959128"/>
                <a:gd name="connsiteY1" fmla="*/ 644308 h 679272"/>
                <a:gd name="connsiteX2" fmla="*/ 139613 w 959128"/>
                <a:gd name="connsiteY2" fmla="*/ 541628 h 679272"/>
                <a:gd name="connsiteX3" fmla="*/ 314492 w 959128"/>
                <a:gd name="connsiteY3" fmla="*/ 630782 h 679272"/>
                <a:gd name="connsiteX4" fmla="*/ 506325 w 959128"/>
                <a:gd name="connsiteY4" fmla="*/ 586205 h 679272"/>
                <a:gd name="connsiteX5" fmla="*/ 658725 w 959128"/>
                <a:gd name="connsiteY5" fmla="*/ 258926 h 679272"/>
                <a:gd name="connsiteX6" fmla="*/ 959429 w 959128"/>
                <a:gd name="connsiteY6" fmla="*/ -58 h 679272"/>
                <a:gd name="connsiteX7" fmla="*/ 114086 w 959128"/>
                <a:gd name="connsiteY7" fmla="*/ 272833 h 679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9128" h="679272">
                  <a:moveTo>
                    <a:pt x="114086" y="272833"/>
                  </a:moveTo>
                  <a:cubicBezTo>
                    <a:pt x="-5929" y="315791"/>
                    <a:pt x="357" y="644308"/>
                    <a:pt x="357" y="644308"/>
                  </a:cubicBezTo>
                  <a:cubicBezTo>
                    <a:pt x="357" y="644308"/>
                    <a:pt x="14359" y="551058"/>
                    <a:pt x="139613" y="541628"/>
                  </a:cubicBezTo>
                  <a:cubicBezTo>
                    <a:pt x="229910" y="534961"/>
                    <a:pt x="251531" y="540295"/>
                    <a:pt x="314492" y="630782"/>
                  </a:cubicBezTo>
                  <a:cubicBezTo>
                    <a:pt x="374975" y="717650"/>
                    <a:pt x="476417" y="678407"/>
                    <a:pt x="506325" y="586205"/>
                  </a:cubicBezTo>
                  <a:cubicBezTo>
                    <a:pt x="539091" y="485621"/>
                    <a:pt x="574524" y="382847"/>
                    <a:pt x="658725" y="258926"/>
                  </a:cubicBezTo>
                  <a:cubicBezTo>
                    <a:pt x="771025" y="92334"/>
                    <a:pt x="854559" y="31184"/>
                    <a:pt x="959429" y="-58"/>
                  </a:cubicBezTo>
                  <a:cubicBezTo>
                    <a:pt x="754737" y="1085"/>
                    <a:pt x="218289" y="235590"/>
                    <a:pt x="114086" y="272833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lumMod val="75000"/>
                  </a:schemeClr>
                </a:gs>
                <a:gs pos="66000">
                  <a:schemeClr val="bg1">
                    <a:alpha val="0"/>
                  </a:schemeClr>
                </a:gs>
              </a:gsLst>
              <a:path path="circle">
                <a:fillToRect r="100000" b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汉仪旗黑-75S" panose="00020600040101010101" charset="-122"/>
              </a:endParaRPr>
            </a:p>
          </p:txBody>
        </p:sp>
        <p:sp>
          <p:nvSpPr>
            <p:cNvPr id="26" name="任意多边形: 形状 21"/>
            <p:cNvSpPr/>
            <p:nvPr/>
          </p:nvSpPr>
          <p:spPr>
            <a:xfrm flipH="1">
              <a:off x="4476046" y="1665288"/>
              <a:ext cx="1480573" cy="994174"/>
            </a:xfrm>
            <a:custGeom>
              <a:avLst/>
              <a:gdLst>
                <a:gd name="connsiteX0" fmla="*/ 422 w 959479"/>
                <a:gd name="connsiteY0" fmla="*/ 644213 h 644270"/>
                <a:gd name="connsiteX1" fmla="*/ 113484 w 959479"/>
                <a:gd name="connsiteY1" fmla="*/ 279405 h 644270"/>
                <a:gd name="connsiteX2" fmla="*/ 363039 w 959479"/>
                <a:gd name="connsiteY2" fmla="*/ 418851 h 644270"/>
                <a:gd name="connsiteX3" fmla="*/ 582114 w 959479"/>
                <a:gd name="connsiteY3" fmla="*/ 183774 h 644270"/>
                <a:gd name="connsiteX4" fmla="*/ 959780 w 959479"/>
                <a:gd name="connsiteY4" fmla="*/ -58 h 644270"/>
                <a:gd name="connsiteX5" fmla="*/ 114437 w 959479"/>
                <a:gd name="connsiteY5" fmla="*/ 273119 h 644270"/>
                <a:gd name="connsiteX6" fmla="*/ 422 w 959479"/>
                <a:gd name="connsiteY6" fmla="*/ 644213 h 644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9479" h="644270">
                  <a:moveTo>
                    <a:pt x="422" y="644213"/>
                  </a:moveTo>
                  <a:cubicBezTo>
                    <a:pt x="422" y="644213"/>
                    <a:pt x="-4721" y="321982"/>
                    <a:pt x="113484" y="279405"/>
                  </a:cubicBezTo>
                  <a:cubicBezTo>
                    <a:pt x="231689" y="236828"/>
                    <a:pt x="363039" y="418851"/>
                    <a:pt x="363039" y="418851"/>
                  </a:cubicBezTo>
                  <a:cubicBezTo>
                    <a:pt x="363039" y="418851"/>
                    <a:pt x="434381" y="321791"/>
                    <a:pt x="582114" y="183774"/>
                  </a:cubicBezTo>
                  <a:cubicBezTo>
                    <a:pt x="729847" y="45757"/>
                    <a:pt x="839289" y="5371"/>
                    <a:pt x="959780" y="-58"/>
                  </a:cubicBezTo>
                  <a:cubicBezTo>
                    <a:pt x="755088" y="1275"/>
                    <a:pt x="218735" y="235876"/>
                    <a:pt x="114437" y="273119"/>
                  </a:cubicBezTo>
                  <a:cubicBezTo>
                    <a:pt x="-7960" y="316743"/>
                    <a:pt x="422" y="644213"/>
                    <a:pt x="422" y="644213"/>
                  </a:cubicBezTo>
                  <a:close/>
                </a:path>
              </a:pathLst>
            </a:custGeom>
            <a:gradFill flip="none" rotWithShape="1">
              <a:gsLst>
                <a:gs pos="62000">
                  <a:srgbClr val="B80808"/>
                </a:gs>
                <a:gs pos="0">
                  <a:schemeClr val="accent2">
                    <a:lumMod val="0"/>
                    <a:lumOff val="100000"/>
                  </a:schemeClr>
                </a:gs>
              </a:gsLst>
              <a:lin ang="81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汉仪旗黑-75S" panose="00020600040101010101" charset="-122"/>
              </a:endParaRPr>
            </a:p>
          </p:txBody>
        </p:sp>
      </p:grpSp>
      <p:sp>
        <p:nvSpPr>
          <p:cNvPr id="28" name="文本框 27"/>
          <p:cNvSpPr txBox="1"/>
          <p:nvPr/>
        </p:nvSpPr>
        <p:spPr>
          <a:xfrm>
            <a:off x="588645" y="2044065"/>
            <a:ext cx="4843780" cy="4767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en-US" altLang="zh-CN" dirty="0"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1</a:t>
            </a:r>
            <a:r>
              <a:rPr lang="zh-CN" altLang="en-US" dirty="0"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、教育、科技、人才是全面建设社会主义现代化国家的基础性、战略性支撑。</a:t>
            </a:r>
            <a:endParaRPr lang="zh-CN" altLang="en-US" dirty="0">
              <a:latin typeface="华文宋体" panose="02010600040101010101" charset="-122"/>
              <a:ea typeface="华文宋体" panose="02010600040101010101" charset="-122"/>
              <a:cs typeface="华文宋体" panose="02010600040101010101" charset="-122"/>
              <a:sym typeface="+mn-ea"/>
            </a:endParaRPr>
          </a:p>
          <a:p>
            <a:pPr algn="l">
              <a:lnSpc>
                <a:spcPct val="130000"/>
              </a:lnSpc>
            </a:pPr>
            <a:endParaRPr lang="zh-CN" altLang="en-US" dirty="0">
              <a:latin typeface="华文宋体" panose="02010600040101010101" charset="-122"/>
              <a:ea typeface="华文宋体" panose="02010600040101010101" charset="-122"/>
              <a:cs typeface="华文宋体" panose="02010600040101010101" charset="-122"/>
              <a:sym typeface="+mn-ea"/>
            </a:endParaRPr>
          </a:p>
          <a:p>
            <a:pPr algn="l">
              <a:lnSpc>
                <a:spcPct val="130000"/>
              </a:lnSpc>
            </a:pPr>
            <a:r>
              <a:rPr lang="en-US" altLang="zh-CN" dirty="0"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2</a:t>
            </a:r>
            <a:r>
              <a:rPr lang="zh-CN" altLang="en-US" dirty="0"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、坚持科技是第一生产力、人才是第一资源、创新是第一动力。</a:t>
            </a:r>
            <a:endParaRPr lang="zh-CN" altLang="en-US" dirty="0">
              <a:latin typeface="华文宋体" panose="02010600040101010101" charset="-122"/>
              <a:ea typeface="华文宋体" panose="02010600040101010101" charset="-122"/>
              <a:cs typeface="华文宋体" panose="02010600040101010101" charset="-122"/>
              <a:sym typeface="+mn-ea"/>
            </a:endParaRPr>
          </a:p>
          <a:p>
            <a:pPr algn="l">
              <a:lnSpc>
                <a:spcPct val="130000"/>
              </a:lnSpc>
            </a:pPr>
            <a:endParaRPr lang="zh-CN" altLang="en-US" dirty="0">
              <a:latin typeface="华文宋体" panose="02010600040101010101" charset="-122"/>
              <a:ea typeface="华文宋体" panose="02010600040101010101" charset="-122"/>
              <a:cs typeface="华文宋体" panose="02010600040101010101" charset="-122"/>
              <a:sym typeface="+mn-ea"/>
            </a:endParaRPr>
          </a:p>
          <a:p>
            <a:pPr algn="l">
              <a:lnSpc>
                <a:spcPct val="130000"/>
              </a:lnSpc>
            </a:pPr>
            <a:r>
              <a:rPr lang="en-US" altLang="zh-CN" dirty="0"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3</a:t>
            </a:r>
            <a:r>
              <a:rPr lang="zh-CN" altLang="en-US" dirty="0"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、实施科教兴国战略、人才强国战略、创新驱动发展战略。</a:t>
            </a:r>
            <a:endParaRPr lang="zh-CN" altLang="en-US" dirty="0">
              <a:latin typeface="华文宋体" panose="02010600040101010101" charset="-122"/>
              <a:ea typeface="华文宋体" panose="02010600040101010101" charset="-122"/>
              <a:cs typeface="华文宋体" panose="02010600040101010101" charset="-122"/>
              <a:sym typeface="+mn-ea"/>
            </a:endParaRPr>
          </a:p>
          <a:p>
            <a:pPr algn="l">
              <a:lnSpc>
                <a:spcPct val="130000"/>
              </a:lnSpc>
            </a:pPr>
            <a:endParaRPr lang="zh-CN" altLang="en-US" dirty="0">
              <a:latin typeface="华文宋体" panose="02010600040101010101" charset="-122"/>
              <a:ea typeface="华文宋体" panose="02010600040101010101" charset="-122"/>
              <a:cs typeface="华文宋体" panose="02010600040101010101" charset="-122"/>
              <a:sym typeface="+mn-ea"/>
            </a:endParaRPr>
          </a:p>
          <a:p>
            <a:pPr algn="l">
              <a:lnSpc>
                <a:spcPct val="130000"/>
              </a:lnSpc>
            </a:pPr>
            <a:r>
              <a:rPr lang="en-US" altLang="zh-CN" dirty="0"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4</a:t>
            </a:r>
            <a:r>
              <a:rPr lang="zh-CN" altLang="en-US" dirty="0"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、坚持教育优先发展、科技自立自强、人才引领驱动，加快建设教育强国、科技强国、人才强国。</a:t>
            </a:r>
            <a:endParaRPr lang="zh-CN" altLang="en-US" dirty="0">
              <a:latin typeface="华文宋体" panose="02010600040101010101" charset="-122"/>
              <a:ea typeface="华文宋体" panose="02010600040101010101" charset="-122"/>
              <a:cs typeface="华文宋体" panose="02010600040101010101" charset="-122"/>
              <a:sym typeface="+mn-ea"/>
            </a:endParaRPr>
          </a:p>
          <a:p>
            <a:pPr algn="l">
              <a:lnSpc>
                <a:spcPct val="130000"/>
              </a:lnSpc>
            </a:pPr>
            <a:endParaRPr lang="zh-CN" altLang="en-US" dirty="0">
              <a:latin typeface="华文宋体" panose="02010600040101010101" charset="-122"/>
              <a:ea typeface="华文宋体" panose="02010600040101010101" charset="-122"/>
              <a:cs typeface="华文宋体" panose="02010600040101010101" charset="-122"/>
              <a:sym typeface="+mn-ea"/>
            </a:endParaRPr>
          </a:p>
        </p:txBody>
      </p:sp>
      <p:sp>
        <p:nvSpPr>
          <p:cNvPr id="29" name="文本框1"/>
          <p:cNvSpPr txBox="1"/>
          <p:nvPr>
            <p:custDataLst>
              <p:tags r:id="rId4"/>
            </p:custDataLst>
          </p:nvPr>
        </p:nvSpPr>
        <p:spPr>
          <a:xfrm>
            <a:off x="902335" y="429895"/>
            <a:ext cx="3343275" cy="82994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4000" b="0" i="0" u="none" strike="noStrike" cap="none" spc="0" normalizeH="0" baseline="0">
                <a:ln>
                  <a:noFill/>
                </a:ln>
                <a:gradFill>
                  <a:gsLst>
                    <a:gs pos="50000">
                      <a:srgbClr val="B39B73"/>
                    </a:gs>
                    <a:gs pos="21000">
                      <a:srgbClr val="987742"/>
                    </a:gs>
                    <a:gs pos="81000">
                      <a:srgbClr val="987742"/>
                    </a:gs>
                  </a:gsLst>
                  <a:lin ang="2700000" scaled="0"/>
                </a:gra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algn="l"/>
            <a:r>
              <a:rPr lang="zh-CN" altLang="en-US" sz="2000" b="1" dirty="0" smtClean="0">
                <a:solidFill>
                  <a:srgbClr val="B80808"/>
                </a:solidFill>
                <a:cs typeface="汉仪旗黑-75S" panose="00020600040101010101" charset="-122"/>
              </a:rPr>
              <a:t>实施科教兴国战略，</a:t>
            </a:r>
            <a:endParaRPr lang="zh-CN" altLang="en-US" sz="2000" b="1" dirty="0" smtClean="0">
              <a:solidFill>
                <a:srgbClr val="B80808"/>
              </a:solidFill>
              <a:cs typeface="汉仪旗黑-75S" panose="00020600040101010101" charset="-122"/>
            </a:endParaRPr>
          </a:p>
          <a:p>
            <a:pPr algn="l"/>
            <a:r>
              <a:rPr lang="zh-CN" altLang="en-US" sz="2000" b="1" dirty="0" smtClean="0">
                <a:solidFill>
                  <a:srgbClr val="B80808"/>
                </a:solidFill>
                <a:cs typeface="汉仪旗黑-75S" panose="00020600040101010101" charset="-122"/>
              </a:rPr>
              <a:t>强化现代化建设人才支撑</a:t>
            </a:r>
            <a:endParaRPr lang="zh-CN" altLang="en-US" sz="2000" b="1" dirty="0" smtClean="0">
              <a:solidFill>
                <a:srgbClr val="B80808"/>
              </a:solidFill>
              <a:cs typeface="汉仪旗黑-75S" panose="00020600040101010101" charset="-122"/>
            </a:endParaRPr>
          </a:p>
        </p:txBody>
      </p:sp>
      <p:sp>
        <p:nvSpPr>
          <p:cNvPr id="30" name="圆角矩形 29"/>
          <p:cNvSpPr/>
          <p:nvPr/>
        </p:nvSpPr>
        <p:spPr>
          <a:xfrm>
            <a:off x="602270" y="430087"/>
            <a:ext cx="110067" cy="839115"/>
          </a:xfrm>
          <a:prstGeom prst="roundRect">
            <a:avLst>
              <a:gd name="adj" fmla="val 49999"/>
            </a:avLst>
          </a:prstGeom>
          <a:solidFill>
            <a:srgbClr val="B808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75S" panose="00020600040101010101" charset="-122"/>
            </a:endParaRPr>
          </a:p>
        </p:txBody>
      </p:sp>
      <p:sp>
        <p:nvSpPr>
          <p:cNvPr id="31" name="矩形 13"/>
          <p:cNvSpPr/>
          <p:nvPr/>
        </p:nvSpPr>
        <p:spPr>
          <a:xfrm>
            <a:off x="5918835" y="351790"/>
            <a:ext cx="5083810" cy="1437005"/>
          </a:xfrm>
          <a:custGeom>
            <a:avLst/>
            <a:gdLst>
              <a:gd name="connsiteX0" fmla="*/ 0 w 5084127"/>
              <a:gd name="connsiteY0" fmla="*/ 0 h 3648392"/>
              <a:gd name="connsiteX1" fmla="*/ 5084127 w 5084127"/>
              <a:gd name="connsiteY1" fmla="*/ 0 h 3648392"/>
              <a:gd name="connsiteX2" fmla="*/ 5084127 w 5084127"/>
              <a:gd name="connsiteY2" fmla="*/ 3648392 h 3648392"/>
              <a:gd name="connsiteX3" fmla="*/ 0 w 5084127"/>
              <a:gd name="connsiteY3" fmla="*/ 3648392 h 3648392"/>
              <a:gd name="connsiteX4" fmla="*/ 0 w 5084127"/>
              <a:gd name="connsiteY4" fmla="*/ 0 h 3648392"/>
              <a:gd name="connsiteX0-1" fmla="*/ 0 w 5084127"/>
              <a:gd name="connsiteY0-2" fmla="*/ 318 h 3648710"/>
              <a:gd name="connsiteX1-3" fmla="*/ 4996497 w 5084127"/>
              <a:gd name="connsiteY1-4" fmla="*/ 0 h 3648710"/>
              <a:gd name="connsiteX2-5" fmla="*/ 5084127 w 5084127"/>
              <a:gd name="connsiteY2-6" fmla="*/ 318 h 3648710"/>
              <a:gd name="connsiteX3-7" fmla="*/ 5084127 w 5084127"/>
              <a:gd name="connsiteY3-8" fmla="*/ 3648710 h 3648710"/>
              <a:gd name="connsiteX4-9" fmla="*/ 0 w 5084127"/>
              <a:gd name="connsiteY4-10" fmla="*/ 3648710 h 3648710"/>
              <a:gd name="connsiteX5" fmla="*/ 0 w 5084127"/>
              <a:gd name="connsiteY5" fmla="*/ 318 h 3648710"/>
              <a:gd name="connsiteX0-11" fmla="*/ 0 w 5084127"/>
              <a:gd name="connsiteY0-12" fmla="*/ 0 h 3648392"/>
              <a:gd name="connsiteX1-13" fmla="*/ 3642042 w 5084127"/>
              <a:gd name="connsiteY1-14" fmla="*/ 1587 h 3648392"/>
              <a:gd name="connsiteX2-15" fmla="*/ 5084127 w 5084127"/>
              <a:gd name="connsiteY2-16" fmla="*/ 0 h 3648392"/>
              <a:gd name="connsiteX3-17" fmla="*/ 5084127 w 5084127"/>
              <a:gd name="connsiteY3-18" fmla="*/ 3648392 h 3648392"/>
              <a:gd name="connsiteX4-19" fmla="*/ 0 w 5084127"/>
              <a:gd name="connsiteY4-20" fmla="*/ 3648392 h 3648392"/>
              <a:gd name="connsiteX5-21" fmla="*/ 0 w 5084127"/>
              <a:gd name="connsiteY5-22" fmla="*/ 0 h 3648392"/>
              <a:gd name="connsiteX0-23" fmla="*/ 0 w 5084127"/>
              <a:gd name="connsiteY0-24" fmla="*/ 0 h 3648392"/>
              <a:gd name="connsiteX1-25" fmla="*/ 3642042 w 5084127"/>
              <a:gd name="connsiteY1-26" fmla="*/ 1587 h 3648392"/>
              <a:gd name="connsiteX2-27" fmla="*/ 5084127 w 5084127"/>
              <a:gd name="connsiteY2-28" fmla="*/ 0 h 3648392"/>
              <a:gd name="connsiteX3-29" fmla="*/ 5082222 w 5084127"/>
              <a:gd name="connsiteY3-30" fmla="*/ 441642 h 3648392"/>
              <a:gd name="connsiteX4-31" fmla="*/ 5084127 w 5084127"/>
              <a:gd name="connsiteY4-32" fmla="*/ 3648392 h 3648392"/>
              <a:gd name="connsiteX5-33" fmla="*/ 0 w 5084127"/>
              <a:gd name="connsiteY5-34" fmla="*/ 3648392 h 3648392"/>
              <a:gd name="connsiteX6" fmla="*/ 0 w 5084127"/>
              <a:gd name="connsiteY6" fmla="*/ 0 h 3648392"/>
              <a:gd name="connsiteX0-35" fmla="*/ 0 w 5084127"/>
              <a:gd name="connsiteY0-36" fmla="*/ 0 h 3648392"/>
              <a:gd name="connsiteX1-37" fmla="*/ 3642042 w 5084127"/>
              <a:gd name="connsiteY1-38" fmla="*/ 1587 h 3648392"/>
              <a:gd name="connsiteX2-39" fmla="*/ 5084127 w 5084127"/>
              <a:gd name="connsiteY2-40" fmla="*/ 0 h 3648392"/>
              <a:gd name="connsiteX3-41" fmla="*/ 5084127 w 5084127"/>
              <a:gd name="connsiteY3-42" fmla="*/ 940752 h 3648392"/>
              <a:gd name="connsiteX4-43" fmla="*/ 5084127 w 5084127"/>
              <a:gd name="connsiteY4-44" fmla="*/ 3648392 h 3648392"/>
              <a:gd name="connsiteX5-45" fmla="*/ 0 w 5084127"/>
              <a:gd name="connsiteY5-46" fmla="*/ 3648392 h 3648392"/>
              <a:gd name="connsiteX6-47" fmla="*/ 0 w 5084127"/>
              <a:gd name="connsiteY6-48" fmla="*/ 0 h 3648392"/>
              <a:gd name="connsiteX0-49" fmla="*/ 0 w 5084127"/>
              <a:gd name="connsiteY0-50" fmla="*/ 0 h 3648392"/>
              <a:gd name="connsiteX1-51" fmla="*/ 3642042 w 5084127"/>
              <a:gd name="connsiteY1-52" fmla="*/ 1587 h 3648392"/>
              <a:gd name="connsiteX2-53" fmla="*/ 4859337 w 5084127"/>
              <a:gd name="connsiteY2-54" fmla="*/ 403860 h 3648392"/>
              <a:gd name="connsiteX3-55" fmla="*/ 5084127 w 5084127"/>
              <a:gd name="connsiteY3-56" fmla="*/ 940752 h 3648392"/>
              <a:gd name="connsiteX4-57" fmla="*/ 5084127 w 5084127"/>
              <a:gd name="connsiteY4-58" fmla="*/ 3648392 h 3648392"/>
              <a:gd name="connsiteX5-59" fmla="*/ 0 w 5084127"/>
              <a:gd name="connsiteY5-60" fmla="*/ 3648392 h 3648392"/>
              <a:gd name="connsiteX6-61" fmla="*/ 0 w 5084127"/>
              <a:gd name="connsiteY6-62" fmla="*/ 0 h 3648392"/>
              <a:gd name="connsiteX0-63" fmla="*/ 0 w 5084127"/>
              <a:gd name="connsiteY0-64" fmla="*/ 0 h 3648392"/>
              <a:gd name="connsiteX1-65" fmla="*/ 3642042 w 5084127"/>
              <a:gd name="connsiteY1-66" fmla="*/ 1587 h 3648392"/>
              <a:gd name="connsiteX2-67" fmla="*/ 4859337 w 5084127"/>
              <a:gd name="connsiteY2-68" fmla="*/ 403860 h 3648392"/>
              <a:gd name="connsiteX3-69" fmla="*/ 5084127 w 5084127"/>
              <a:gd name="connsiteY3-70" fmla="*/ 940752 h 3648392"/>
              <a:gd name="connsiteX4-71" fmla="*/ 5084127 w 5084127"/>
              <a:gd name="connsiteY4-72" fmla="*/ 3648392 h 3648392"/>
              <a:gd name="connsiteX5-73" fmla="*/ 0 w 5084127"/>
              <a:gd name="connsiteY5-74" fmla="*/ 3648392 h 3648392"/>
              <a:gd name="connsiteX6-75" fmla="*/ 0 w 5084127"/>
              <a:gd name="connsiteY6-76" fmla="*/ 0 h 3648392"/>
              <a:gd name="connsiteX0-77" fmla="*/ 0 w 5084127"/>
              <a:gd name="connsiteY0-78" fmla="*/ 0 h 3648392"/>
              <a:gd name="connsiteX1-79" fmla="*/ 3642042 w 5084127"/>
              <a:gd name="connsiteY1-80" fmla="*/ 1587 h 3648392"/>
              <a:gd name="connsiteX2-81" fmla="*/ 4859337 w 5084127"/>
              <a:gd name="connsiteY2-82" fmla="*/ 403860 h 3648392"/>
              <a:gd name="connsiteX3-83" fmla="*/ 5084127 w 5084127"/>
              <a:gd name="connsiteY3-84" fmla="*/ 940752 h 3648392"/>
              <a:gd name="connsiteX4-85" fmla="*/ 5084127 w 5084127"/>
              <a:gd name="connsiteY4-86" fmla="*/ 3648392 h 3648392"/>
              <a:gd name="connsiteX5-87" fmla="*/ 0 w 5084127"/>
              <a:gd name="connsiteY5-88" fmla="*/ 3648392 h 3648392"/>
              <a:gd name="connsiteX6-89" fmla="*/ 0 w 5084127"/>
              <a:gd name="connsiteY6-90" fmla="*/ 0 h 3648392"/>
              <a:gd name="connsiteX0-91" fmla="*/ 0 w 5084127"/>
              <a:gd name="connsiteY0-92" fmla="*/ 0 h 3648392"/>
              <a:gd name="connsiteX1-93" fmla="*/ 3642042 w 5084127"/>
              <a:gd name="connsiteY1-94" fmla="*/ 1587 h 3648392"/>
              <a:gd name="connsiteX2-95" fmla="*/ 4859337 w 5084127"/>
              <a:gd name="connsiteY2-96" fmla="*/ 403860 h 3648392"/>
              <a:gd name="connsiteX3-97" fmla="*/ 5084127 w 5084127"/>
              <a:gd name="connsiteY3-98" fmla="*/ 940752 h 3648392"/>
              <a:gd name="connsiteX4-99" fmla="*/ 5084127 w 5084127"/>
              <a:gd name="connsiteY4-100" fmla="*/ 3648392 h 3648392"/>
              <a:gd name="connsiteX5-101" fmla="*/ 0 w 5084127"/>
              <a:gd name="connsiteY5-102" fmla="*/ 3648392 h 3648392"/>
              <a:gd name="connsiteX6-103" fmla="*/ 0 w 5084127"/>
              <a:gd name="connsiteY6-104" fmla="*/ 0 h 3648392"/>
              <a:gd name="connsiteX0-105" fmla="*/ 0 w 5084127"/>
              <a:gd name="connsiteY0-106" fmla="*/ 0 h 3648392"/>
              <a:gd name="connsiteX1-107" fmla="*/ 3642042 w 5084127"/>
              <a:gd name="connsiteY1-108" fmla="*/ 1587 h 3648392"/>
              <a:gd name="connsiteX2-109" fmla="*/ 4859337 w 5084127"/>
              <a:gd name="connsiteY2-110" fmla="*/ 403860 h 3648392"/>
              <a:gd name="connsiteX3-111" fmla="*/ 5084127 w 5084127"/>
              <a:gd name="connsiteY3-112" fmla="*/ 940752 h 3648392"/>
              <a:gd name="connsiteX4-113" fmla="*/ 5084127 w 5084127"/>
              <a:gd name="connsiteY4-114" fmla="*/ 3648392 h 3648392"/>
              <a:gd name="connsiteX5-115" fmla="*/ 0 w 5084127"/>
              <a:gd name="connsiteY5-116" fmla="*/ 3648392 h 3648392"/>
              <a:gd name="connsiteX6-117" fmla="*/ 0 w 5084127"/>
              <a:gd name="connsiteY6-118" fmla="*/ 0 h 3648392"/>
              <a:gd name="connsiteX0-119" fmla="*/ 0 w 5084127"/>
              <a:gd name="connsiteY0-120" fmla="*/ 0 h 3648392"/>
              <a:gd name="connsiteX1-121" fmla="*/ 3642042 w 5084127"/>
              <a:gd name="connsiteY1-122" fmla="*/ 1587 h 3648392"/>
              <a:gd name="connsiteX2-123" fmla="*/ 4859337 w 5084127"/>
              <a:gd name="connsiteY2-124" fmla="*/ 403860 h 3648392"/>
              <a:gd name="connsiteX3-125" fmla="*/ 5084127 w 5084127"/>
              <a:gd name="connsiteY3-126" fmla="*/ 940752 h 3648392"/>
              <a:gd name="connsiteX4-127" fmla="*/ 5084127 w 5084127"/>
              <a:gd name="connsiteY4-128" fmla="*/ 3648392 h 3648392"/>
              <a:gd name="connsiteX5-129" fmla="*/ 0 w 5084127"/>
              <a:gd name="connsiteY5-130" fmla="*/ 3648392 h 3648392"/>
              <a:gd name="connsiteX6-131" fmla="*/ 0 w 5084127"/>
              <a:gd name="connsiteY6-132" fmla="*/ 0 h 3648392"/>
              <a:gd name="connsiteX0-133" fmla="*/ 0 w 5084127"/>
              <a:gd name="connsiteY0-134" fmla="*/ 0 h 3648392"/>
              <a:gd name="connsiteX1-135" fmla="*/ 3642042 w 5084127"/>
              <a:gd name="connsiteY1-136" fmla="*/ 1587 h 3648392"/>
              <a:gd name="connsiteX2-137" fmla="*/ 4859337 w 5084127"/>
              <a:gd name="connsiteY2-138" fmla="*/ 403860 h 3648392"/>
              <a:gd name="connsiteX3-139" fmla="*/ 5084127 w 5084127"/>
              <a:gd name="connsiteY3-140" fmla="*/ 1176972 h 3648392"/>
              <a:gd name="connsiteX4-141" fmla="*/ 5084127 w 5084127"/>
              <a:gd name="connsiteY4-142" fmla="*/ 3648392 h 3648392"/>
              <a:gd name="connsiteX5-143" fmla="*/ 0 w 5084127"/>
              <a:gd name="connsiteY5-144" fmla="*/ 3648392 h 3648392"/>
              <a:gd name="connsiteX6-145" fmla="*/ 0 w 5084127"/>
              <a:gd name="connsiteY6-146" fmla="*/ 0 h 3648392"/>
              <a:gd name="connsiteX0-147" fmla="*/ 0 w 5084127"/>
              <a:gd name="connsiteY0-148" fmla="*/ 0 h 3648392"/>
              <a:gd name="connsiteX1-149" fmla="*/ 3642042 w 5084127"/>
              <a:gd name="connsiteY1-150" fmla="*/ 1587 h 3648392"/>
              <a:gd name="connsiteX2-151" fmla="*/ 4832667 w 5084127"/>
              <a:gd name="connsiteY2-152" fmla="*/ 582930 h 3648392"/>
              <a:gd name="connsiteX3-153" fmla="*/ 5084127 w 5084127"/>
              <a:gd name="connsiteY3-154" fmla="*/ 1176972 h 3648392"/>
              <a:gd name="connsiteX4-155" fmla="*/ 5084127 w 5084127"/>
              <a:gd name="connsiteY4-156" fmla="*/ 3648392 h 3648392"/>
              <a:gd name="connsiteX5-157" fmla="*/ 0 w 5084127"/>
              <a:gd name="connsiteY5-158" fmla="*/ 3648392 h 3648392"/>
              <a:gd name="connsiteX6-159" fmla="*/ 0 w 5084127"/>
              <a:gd name="connsiteY6-160" fmla="*/ 0 h 3648392"/>
              <a:gd name="connsiteX0-161" fmla="*/ 0 w 5084127"/>
              <a:gd name="connsiteY0-162" fmla="*/ 0 h 3648392"/>
              <a:gd name="connsiteX1-163" fmla="*/ 3642042 w 5084127"/>
              <a:gd name="connsiteY1-164" fmla="*/ 1587 h 3648392"/>
              <a:gd name="connsiteX2-165" fmla="*/ 4832667 w 5084127"/>
              <a:gd name="connsiteY2-166" fmla="*/ 582930 h 3648392"/>
              <a:gd name="connsiteX3-167" fmla="*/ 5084127 w 5084127"/>
              <a:gd name="connsiteY3-168" fmla="*/ 1176972 h 3648392"/>
              <a:gd name="connsiteX4-169" fmla="*/ 5084127 w 5084127"/>
              <a:gd name="connsiteY4-170" fmla="*/ 3648392 h 3648392"/>
              <a:gd name="connsiteX5-171" fmla="*/ 0 w 5084127"/>
              <a:gd name="connsiteY5-172" fmla="*/ 3648392 h 3648392"/>
              <a:gd name="connsiteX6-173" fmla="*/ 0 w 5084127"/>
              <a:gd name="connsiteY6-174" fmla="*/ 0 h 3648392"/>
              <a:gd name="connsiteX0-175" fmla="*/ 0 w 5084127"/>
              <a:gd name="connsiteY0-176" fmla="*/ 0 h 3648392"/>
              <a:gd name="connsiteX1-177" fmla="*/ 3642042 w 5084127"/>
              <a:gd name="connsiteY1-178" fmla="*/ 1587 h 3648392"/>
              <a:gd name="connsiteX2-179" fmla="*/ 4832667 w 5084127"/>
              <a:gd name="connsiteY2-180" fmla="*/ 582930 h 3648392"/>
              <a:gd name="connsiteX3-181" fmla="*/ 5084127 w 5084127"/>
              <a:gd name="connsiteY3-182" fmla="*/ 1176972 h 3648392"/>
              <a:gd name="connsiteX4-183" fmla="*/ 5084127 w 5084127"/>
              <a:gd name="connsiteY4-184" fmla="*/ 3648392 h 3648392"/>
              <a:gd name="connsiteX5-185" fmla="*/ 0 w 5084127"/>
              <a:gd name="connsiteY5-186" fmla="*/ 3648392 h 3648392"/>
              <a:gd name="connsiteX6-187" fmla="*/ 0 w 5084127"/>
              <a:gd name="connsiteY6-188" fmla="*/ 0 h 3648392"/>
              <a:gd name="connsiteX0-189" fmla="*/ 0 w 5084127"/>
              <a:gd name="connsiteY0-190" fmla="*/ 0 h 3648392"/>
              <a:gd name="connsiteX1-191" fmla="*/ 3642042 w 5084127"/>
              <a:gd name="connsiteY1-192" fmla="*/ 1587 h 3648392"/>
              <a:gd name="connsiteX2-193" fmla="*/ 4832667 w 5084127"/>
              <a:gd name="connsiteY2-194" fmla="*/ 582930 h 3648392"/>
              <a:gd name="connsiteX3-195" fmla="*/ 5082222 w 5084127"/>
              <a:gd name="connsiteY3-196" fmla="*/ 1201737 h 3648392"/>
              <a:gd name="connsiteX4-197" fmla="*/ 5084127 w 5084127"/>
              <a:gd name="connsiteY4-198" fmla="*/ 3648392 h 3648392"/>
              <a:gd name="connsiteX5-199" fmla="*/ 0 w 5084127"/>
              <a:gd name="connsiteY5-200" fmla="*/ 3648392 h 3648392"/>
              <a:gd name="connsiteX6-201" fmla="*/ 0 w 5084127"/>
              <a:gd name="connsiteY6-202" fmla="*/ 0 h 3648392"/>
              <a:gd name="connsiteX0-203" fmla="*/ 0 w 5084127"/>
              <a:gd name="connsiteY0-204" fmla="*/ 0 h 3648392"/>
              <a:gd name="connsiteX1-205" fmla="*/ 3642042 w 5084127"/>
              <a:gd name="connsiteY1-206" fmla="*/ 1587 h 3648392"/>
              <a:gd name="connsiteX2-207" fmla="*/ 4832667 w 5084127"/>
              <a:gd name="connsiteY2-208" fmla="*/ 582930 h 3648392"/>
              <a:gd name="connsiteX3-209" fmla="*/ 5082222 w 5084127"/>
              <a:gd name="connsiteY3-210" fmla="*/ 1201737 h 3648392"/>
              <a:gd name="connsiteX4-211" fmla="*/ 5084127 w 5084127"/>
              <a:gd name="connsiteY4-212" fmla="*/ 3648392 h 3648392"/>
              <a:gd name="connsiteX5-213" fmla="*/ 0 w 5084127"/>
              <a:gd name="connsiteY5-214" fmla="*/ 3648392 h 3648392"/>
              <a:gd name="connsiteX6-215" fmla="*/ 0 w 5084127"/>
              <a:gd name="connsiteY6-216" fmla="*/ 0 h 3648392"/>
              <a:gd name="connsiteX0-217" fmla="*/ 0 w 5084127"/>
              <a:gd name="connsiteY0-218" fmla="*/ 0 h 3648392"/>
              <a:gd name="connsiteX1-219" fmla="*/ 3154362 w 5084127"/>
              <a:gd name="connsiteY1-220" fmla="*/ 1587 h 3648392"/>
              <a:gd name="connsiteX2-221" fmla="*/ 4832667 w 5084127"/>
              <a:gd name="connsiteY2-222" fmla="*/ 582930 h 3648392"/>
              <a:gd name="connsiteX3-223" fmla="*/ 5082222 w 5084127"/>
              <a:gd name="connsiteY3-224" fmla="*/ 1201737 h 3648392"/>
              <a:gd name="connsiteX4-225" fmla="*/ 5084127 w 5084127"/>
              <a:gd name="connsiteY4-226" fmla="*/ 3648392 h 3648392"/>
              <a:gd name="connsiteX5-227" fmla="*/ 0 w 5084127"/>
              <a:gd name="connsiteY5-228" fmla="*/ 3648392 h 3648392"/>
              <a:gd name="connsiteX6-229" fmla="*/ 0 w 5084127"/>
              <a:gd name="connsiteY6-230" fmla="*/ 0 h 3648392"/>
              <a:gd name="connsiteX0-231" fmla="*/ 0 w 5084127"/>
              <a:gd name="connsiteY0-232" fmla="*/ 0 h 3648392"/>
              <a:gd name="connsiteX1-233" fmla="*/ 3154362 w 5084127"/>
              <a:gd name="connsiteY1-234" fmla="*/ 1587 h 3648392"/>
              <a:gd name="connsiteX2-235" fmla="*/ 4832667 w 5084127"/>
              <a:gd name="connsiteY2-236" fmla="*/ 582930 h 3648392"/>
              <a:gd name="connsiteX3-237" fmla="*/ 5082222 w 5084127"/>
              <a:gd name="connsiteY3-238" fmla="*/ 1201737 h 3648392"/>
              <a:gd name="connsiteX4-239" fmla="*/ 5084127 w 5084127"/>
              <a:gd name="connsiteY4-240" fmla="*/ 3648392 h 3648392"/>
              <a:gd name="connsiteX5-241" fmla="*/ 0 w 5084127"/>
              <a:gd name="connsiteY5-242" fmla="*/ 3648392 h 3648392"/>
              <a:gd name="connsiteX6-243" fmla="*/ 0 w 5084127"/>
              <a:gd name="connsiteY6-244" fmla="*/ 0 h 3648392"/>
              <a:gd name="connsiteX0-245" fmla="*/ 0 w 5084127"/>
              <a:gd name="connsiteY0-246" fmla="*/ 0 h 3648392"/>
              <a:gd name="connsiteX1-247" fmla="*/ 3154362 w 5084127"/>
              <a:gd name="connsiteY1-248" fmla="*/ 1587 h 3648392"/>
              <a:gd name="connsiteX2-249" fmla="*/ 4826952 w 5084127"/>
              <a:gd name="connsiteY2-250" fmla="*/ 575310 h 3648392"/>
              <a:gd name="connsiteX3-251" fmla="*/ 5082222 w 5084127"/>
              <a:gd name="connsiteY3-252" fmla="*/ 1201737 h 3648392"/>
              <a:gd name="connsiteX4-253" fmla="*/ 5084127 w 5084127"/>
              <a:gd name="connsiteY4-254" fmla="*/ 3648392 h 3648392"/>
              <a:gd name="connsiteX5-255" fmla="*/ 0 w 5084127"/>
              <a:gd name="connsiteY5-256" fmla="*/ 3648392 h 3648392"/>
              <a:gd name="connsiteX6-257" fmla="*/ 0 w 5084127"/>
              <a:gd name="connsiteY6-258" fmla="*/ 0 h 3648392"/>
              <a:gd name="connsiteX0-259" fmla="*/ 0 w 5084127"/>
              <a:gd name="connsiteY0-260" fmla="*/ 0 h 3648392"/>
              <a:gd name="connsiteX1-261" fmla="*/ 3154362 w 5084127"/>
              <a:gd name="connsiteY1-262" fmla="*/ 1587 h 3648392"/>
              <a:gd name="connsiteX2-263" fmla="*/ 4826952 w 5084127"/>
              <a:gd name="connsiteY2-264" fmla="*/ 575310 h 3648392"/>
              <a:gd name="connsiteX3-265" fmla="*/ 5082222 w 5084127"/>
              <a:gd name="connsiteY3-266" fmla="*/ 1201737 h 3648392"/>
              <a:gd name="connsiteX4-267" fmla="*/ 5084127 w 5084127"/>
              <a:gd name="connsiteY4-268" fmla="*/ 3648392 h 3648392"/>
              <a:gd name="connsiteX5-269" fmla="*/ 0 w 5084127"/>
              <a:gd name="connsiteY5-270" fmla="*/ 3648392 h 3648392"/>
              <a:gd name="connsiteX6-271" fmla="*/ 0 w 5084127"/>
              <a:gd name="connsiteY6-272" fmla="*/ 0 h 3648392"/>
              <a:gd name="connsiteX0-273" fmla="*/ 0 w 5084127"/>
              <a:gd name="connsiteY0-274" fmla="*/ 0 h 3648392"/>
              <a:gd name="connsiteX1-275" fmla="*/ 3154362 w 5084127"/>
              <a:gd name="connsiteY1-276" fmla="*/ 1587 h 3648392"/>
              <a:gd name="connsiteX2-277" fmla="*/ 4826952 w 5084127"/>
              <a:gd name="connsiteY2-278" fmla="*/ 575310 h 3648392"/>
              <a:gd name="connsiteX3-279" fmla="*/ 5082222 w 5084127"/>
              <a:gd name="connsiteY3-280" fmla="*/ 1201737 h 3648392"/>
              <a:gd name="connsiteX4-281" fmla="*/ 5084127 w 5084127"/>
              <a:gd name="connsiteY4-282" fmla="*/ 3648392 h 3648392"/>
              <a:gd name="connsiteX5-283" fmla="*/ 0 w 5084127"/>
              <a:gd name="connsiteY5-284" fmla="*/ 3648392 h 3648392"/>
              <a:gd name="connsiteX6-285" fmla="*/ 0 w 5084127"/>
              <a:gd name="connsiteY6-286" fmla="*/ 0 h 3648392"/>
              <a:gd name="connsiteX0-287" fmla="*/ 0 w 5084127"/>
              <a:gd name="connsiteY0-288" fmla="*/ 0 h 3648392"/>
              <a:gd name="connsiteX1-289" fmla="*/ 3154362 w 5084127"/>
              <a:gd name="connsiteY1-290" fmla="*/ 1587 h 3648392"/>
              <a:gd name="connsiteX2-291" fmla="*/ 4825047 w 5084127"/>
              <a:gd name="connsiteY2-292" fmla="*/ 569595 h 3648392"/>
              <a:gd name="connsiteX3-293" fmla="*/ 5082222 w 5084127"/>
              <a:gd name="connsiteY3-294" fmla="*/ 1201737 h 3648392"/>
              <a:gd name="connsiteX4-295" fmla="*/ 5084127 w 5084127"/>
              <a:gd name="connsiteY4-296" fmla="*/ 3648392 h 3648392"/>
              <a:gd name="connsiteX5-297" fmla="*/ 0 w 5084127"/>
              <a:gd name="connsiteY5-298" fmla="*/ 3648392 h 3648392"/>
              <a:gd name="connsiteX6-299" fmla="*/ 0 w 5084127"/>
              <a:gd name="connsiteY6-300" fmla="*/ 0 h 3648392"/>
              <a:gd name="connsiteX0-301" fmla="*/ 0 w 5084127"/>
              <a:gd name="connsiteY0-302" fmla="*/ 0 h 3648392"/>
              <a:gd name="connsiteX1-303" fmla="*/ 3154362 w 5084127"/>
              <a:gd name="connsiteY1-304" fmla="*/ 1587 h 3648392"/>
              <a:gd name="connsiteX2-305" fmla="*/ 4825047 w 5084127"/>
              <a:gd name="connsiteY2-306" fmla="*/ 569595 h 3648392"/>
              <a:gd name="connsiteX3-307" fmla="*/ 5082222 w 5084127"/>
              <a:gd name="connsiteY3-308" fmla="*/ 1201737 h 3648392"/>
              <a:gd name="connsiteX4-309" fmla="*/ 5084127 w 5084127"/>
              <a:gd name="connsiteY4-310" fmla="*/ 3648392 h 3648392"/>
              <a:gd name="connsiteX5-311" fmla="*/ 0 w 5084127"/>
              <a:gd name="connsiteY5-312" fmla="*/ 3648392 h 3648392"/>
              <a:gd name="connsiteX6-313" fmla="*/ 0 w 5084127"/>
              <a:gd name="connsiteY6-314" fmla="*/ 0 h 3648392"/>
              <a:gd name="connsiteX0-315" fmla="*/ 0 w 5084127"/>
              <a:gd name="connsiteY0-316" fmla="*/ 4128 h 3652520"/>
              <a:gd name="connsiteX1-317" fmla="*/ 3127692 w 5084127"/>
              <a:gd name="connsiteY1-318" fmla="*/ 0 h 3652520"/>
              <a:gd name="connsiteX2-319" fmla="*/ 4825047 w 5084127"/>
              <a:gd name="connsiteY2-320" fmla="*/ 573723 h 3652520"/>
              <a:gd name="connsiteX3-321" fmla="*/ 5082222 w 5084127"/>
              <a:gd name="connsiteY3-322" fmla="*/ 1205865 h 3652520"/>
              <a:gd name="connsiteX4-323" fmla="*/ 5084127 w 5084127"/>
              <a:gd name="connsiteY4-324" fmla="*/ 3652520 h 3652520"/>
              <a:gd name="connsiteX5-325" fmla="*/ 0 w 5084127"/>
              <a:gd name="connsiteY5-326" fmla="*/ 3652520 h 3652520"/>
              <a:gd name="connsiteX6-327" fmla="*/ 0 w 5084127"/>
              <a:gd name="connsiteY6-328" fmla="*/ 4128 h 3652520"/>
              <a:gd name="connsiteX0-329" fmla="*/ 0 w 5084127"/>
              <a:gd name="connsiteY0-330" fmla="*/ 318 h 3648710"/>
              <a:gd name="connsiteX1-331" fmla="*/ 3118167 w 5084127"/>
              <a:gd name="connsiteY1-332" fmla="*/ 0 h 3648710"/>
              <a:gd name="connsiteX2-333" fmla="*/ 4825047 w 5084127"/>
              <a:gd name="connsiteY2-334" fmla="*/ 569913 h 3648710"/>
              <a:gd name="connsiteX3-335" fmla="*/ 5082222 w 5084127"/>
              <a:gd name="connsiteY3-336" fmla="*/ 1202055 h 3648710"/>
              <a:gd name="connsiteX4-337" fmla="*/ 5084127 w 5084127"/>
              <a:gd name="connsiteY4-338" fmla="*/ 3648710 h 3648710"/>
              <a:gd name="connsiteX5-339" fmla="*/ 0 w 5084127"/>
              <a:gd name="connsiteY5-340" fmla="*/ 3648710 h 3648710"/>
              <a:gd name="connsiteX6-341" fmla="*/ 0 w 5084127"/>
              <a:gd name="connsiteY6-342" fmla="*/ 318 h 364871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47" y="connsiteY6-48"/>
              </a:cxn>
            </a:cxnLst>
            <a:rect l="l" t="t" r="r" b="b"/>
            <a:pathLst>
              <a:path w="5084127" h="3648710">
                <a:moveTo>
                  <a:pt x="0" y="318"/>
                </a:moveTo>
                <a:lnTo>
                  <a:pt x="3118167" y="0"/>
                </a:lnTo>
                <a:cubicBezTo>
                  <a:pt x="3363912" y="17886"/>
                  <a:pt x="4188777" y="336762"/>
                  <a:pt x="4825047" y="569913"/>
                </a:cubicBezTo>
                <a:cubicBezTo>
                  <a:pt x="5031422" y="644102"/>
                  <a:pt x="5075872" y="1103101"/>
                  <a:pt x="5082222" y="1202055"/>
                </a:cubicBezTo>
                <a:lnTo>
                  <a:pt x="5084127" y="3648710"/>
                </a:lnTo>
                <a:lnTo>
                  <a:pt x="0" y="3648710"/>
                </a:lnTo>
                <a:lnTo>
                  <a:pt x="0" y="318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 w="19050">
            <a:solidFill>
              <a:srgbClr val="B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 w="12700">
                <a:solidFill>
                  <a:schemeClr val="tx1"/>
                </a:solidFill>
              </a:ln>
              <a:cs typeface="汉仪旗黑-75S" panose="00020600040101010101" charset="-122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8971004" y="351007"/>
            <a:ext cx="2031324" cy="1438094"/>
            <a:chOff x="4476046" y="1665170"/>
            <a:chExt cx="1480573" cy="1048185"/>
          </a:xfrm>
        </p:grpSpPr>
        <p:sp>
          <p:nvSpPr>
            <p:cNvPr id="33" name="任意多边形: 形状 20"/>
            <p:cNvSpPr/>
            <p:nvPr/>
          </p:nvSpPr>
          <p:spPr>
            <a:xfrm flipH="1">
              <a:off x="4476587" y="1665170"/>
              <a:ext cx="1480031" cy="1048185"/>
            </a:xfrm>
            <a:custGeom>
              <a:avLst/>
              <a:gdLst>
                <a:gd name="connsiteX0" fmla="*/ 114086 w 959128"/>
                <a:gd name="connsiteY0" fmla="*/ 272833 h 679272"/>
                <a:gd name="connsiteX1" fmla="*/ 357 w 959128"/>
                <a:gd name="connsiteY1" fmla="*/ 644308 h 679272"/>
                <a:gd name="connsiteX2" fmla="*/ 139613 w 959128"/>
                <a:gd name="connsiteY2" fmla="*/ 541628 h 679272"/>
                <a:gd name="connsiteX3" fmla="*/ 314492 w 959128"/>
                <a:gd name="connsiteY3" fmla="*/ 630782 h 679272"/>
                <a:gd name="connsiteX4" fmla="*/ 506325 w 959128"/>
                <a:gd name="connsiteY4" fmla="*/ 586205 h 679272"/>
                <a:gd name="connsiteX5" fmla="*/ 658725 w 959128"/>
                <a:gd name="connsiteY5" fmla="*/ 258926 h 679272"/>
                <a:gd name="connsiteX6" fmla="*/ 959429 w 959128"/>
                <a:gd name="connsiteY6" fmla="*/ -58 h 679272"/>
                <a:gd name="connsiteX7" fmla="*/ 114086 w 959128"/>
                <a:gd name="connsiteY7" fmla="*/ 272833 h 679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9128" h="679272">
                  <a:moveTo>
                    <a:pt x="114086" y="272833"/>
                  </a:moveTo>
                  <a:cubicBezTo>
                    <a:pt x="-5929" y="315791"/>
                    <a:pt x="357" y="644308"/>
                    <a:pt x="357" y="644308"/>
                  </a:cubicBezTo>
                  <a:cubicBezTo>
                    <a:pt x="357" y="644308"/>
                    <a:pt x="14359" y="551058"/>
                    <a:pt x="139613" y="541628"/>
                  </a:cubicBezTo>
                  <a:cubicBezTo>
                    <a:pt x="229910" y="534961"/>
                    <a:pt x="251531" y="540295"/>
                    <a:pt x="314492" y="630782"/>
                  </a:cubicBezTo>
                  <a:cubicBezTo>
                    <a:pt x="374975" y="717650"/>
                    <a:pt x="476417" y="678407"/>
                    <a:pt x="506325" y="586205"/>
                  </a:cubicBezTo>
                  <a:cubicBezTo>
                    <a:pt x="539091" y="485621"/>
                    <a:pt x="574524" y="382847"/>
                    <a:pt x="658725" y="258926"/>
                  </a:cubicBezTo>
                  <a:cubicBezTo>
                    <a:pt x="771025" y="92334"/>
                    <a:pt x="854559" y="31184"/>
                    <a:pt x="959429" y="-58"/>
                  </a:cubicBezTo>
                  <a:cubicBezTo>
                    <a:pt x="754737" y="1085"/>
                    <a:pt x="218289" y="235590"/>
                    <a:pt x="114086" y="272833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lumMod val="75000"/>
                  </a:schemeClr>
                </a:gs>
                <a:gs pos="66000">
                  <a:schemeClr val="bg1">
                    <a:alpha val="0"/>
                  </a:schemeClr>
                </a:gs>
              </a:gsLst>
              <a:path path="circle">
                <a:fillToRect r="100000" b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汉仪旗黑-75S" panose="00020600040101010101" charset="-122"/>
              </a:endParaRPr>
            </a:p>
          </p:txBody>
        </p:sp>
        <p:sp>
          <p:nvSpPr>
            <p:cNvPr id="34" name="任意多边形: 形状 21"/>
            <p:cNvSpPr/>
            <p:nvPr/>
          </p:nvSpPr>
          <p:spPr>
            <a:xfrm flipH="1">
              <a:off x="4476046" y="1665288"/>
              <a:ext cx="1480573" cy="994174"/>
            </a:xfrm>
            <a:custGeom>
              <a:avLst/>
              <a:gdLst>
                <a:gd name="connsiteX0" fmla="*/ 422 w 959479"/>
                <a:gd name="connsiteY0" fmla="*/ 644213 h 644270"/>
                <a:gd name="connsiteX1" fmla="*/ 113484 w 959479"/>
                <a:gd name="connsiteY1" fmla="*/ 279405 h 644270"/>
                <a:gd name="connsiteX2" fmla="*/ 363039 w 959479"/>
                <a:gd name="connsiteY2" fmla="*/ 418851 h 644270"/>
                <a:gd name="connsiteX3" fmla="*/ 582114 w 959479"/>
                <a:gd name="connsiteY3" fmla="*/ 183774 h 644270"/>
                <a:gd name="connsiteX4" fmla="*/ 959780 w 959479"/>
                <a:gd name="connsiteY4" fmla="*/ -58 h 644270"/>
                <a:gd name="connsiteX5" fmla="*/ 114437 w 959479"/>
                <a:gd name="connsiteY5" fmla="*/ 273119 h 644270"/>
                <a:gd name="connsiteX6" fmla="*/ 422 w 959479"/>
                <a:gd name="connsiteY6" fmla="*/ 644213 h 644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9479" h="644270">
                  <a:moveTo>
                    <a:pt x="422" y="644213"/>
                  </a:moveTo>
                  <a:cubicBezTo>
                    <a:pt x="422" y="644213"/>
                    <a:pt x="-4721" y="321982"/>
                    <a:pt x="113484" y="279405"/>
                  </a:cubicBezTo>
                  <a:cubicBezTo>
                    <a:pt x="231689" y="236828"/>
                    <a:pt x="363039" y="418851"/>
                    <a:pt x="363039" y="418851"/>
                  </a:cubicBezTo>
                  <a:cubicBezTo>
                    <a:pt x="363039" y="418851"/>
                    <a:pt x="434381" y="321791"/>
                    <a:pt x="582114" y="183774"/>
                  </a:cubicBezTo>
                  <a:cubicBezTo>
                    <a:pt x="729847" y="45757"/>
                    <a:pt x="839289" y="5371"/>
                    <a:pt x="959780" y="-58"/>
                  </a:cubicBezTo>
                  <a:cubicBezTo>
                    <a:pt x="755088" y="1275"/>
                    <a:pt x="218735" y="235876"/>
                    <a:pt x="114437" y="273119"/>
                  </a:cubicBezTo>
                  <a:cubicBezTo>
                    <a:pt x="-7960" y="316743"/>
                    <a:pt x="422" y="644213"/>
                    <a:pt x="422" y="644213"/>
                  </a:cubicBezTo>
                  <a:close/>
                </a:path>
              </a:pathLst>
            </a:custGeom>
            <a:gradFill flip="none" rotWithShape="1">
              <a:gsLst>
                <a:gs pos="62000">
                  <a:srgbClr val="B80808"/>
                </a:gs>
                <a:gs pos="0">
                  <a:schemeClr val="accent2">
                    <a:lumMod val="0"/>
                    <a:lumOff val="100000"/>
                  </a:schemeClr>
                </a:gs>
              </a:gsLst>
              <a:lin ang="81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汉仪旗黑-75S" panose="00020600040101010101" charset="-122"/>
              </a:endParaRPr>
            </a:p>
          </p:txBody>
        </p:sp>
      </p:grpSp>
      <p:sp>
        <p:nvSpPr>
          <p:cNvPr id="35" name="文本框 34"/>
          <p:cNvSpPr txBox="1"/>
          <p:nvPr/>
        </p:nvSpPr>
        <p:spPr>
          <a:xfrm>
            <a:off x="5918835" y="2044065"/>
            <a:ext cx="5083175" cy="3688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en-US" altLang="zh-CN" dirty="0"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1</a:t>
            </a:r>
            <a:r>
              <a:rPr lang="zh-CN" altLang="en-US" dirty="0"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、建设具有强大凝聚力和引领力的社会主义意识形态。</a:t>
            </a:r>
            <a:endParaRPr lang="zh-CN" altLang="en-US" dirty="0">
              <a:latin typeface="华文宋体" panose="02010600040101010101" charset="-122"/>
              <a:ea typeface="华文宋体" panose="02010600040101010101" charset="-122"/>
              <a:cs typeface="华文宋体" panose="02010600040101010101" charset="-122"/>
              <a:sym typeface="+mn-ea"/>
            </a:endParaRPr>
          </a:p>
          <a:p>
            <a:pPr algn="l">
              <a:lnSpc>
                <a:spcPct val="130000"/>
              </a:lnSpc>
            </a:pPr>
            <a:endParaRPr lang="zh-CN" altLang="en-US" dirty="0">
              <a:latin typeface="华文宋体" panose="02010600040101010101" charset="-122"/>
              <a:ea typeface="华文宋体" panose="02010600040101010101" charset="-122"/>
              <a:cs typeface="华文宋体" panose="02010600040101010101" charset="-122"/>
              <a:sym typeface="+mn-ea"/>
            </a:endParaRPr>
          </a:p>
          <a:p>
            <a:pPr algn="l">
              <a:lnSpc>
                <a:spcPct val="130000"/>
              </a:lnSpc>
            </a:pPr>
            <a:r>
              <a:rPr lang="en-US" altLang="zh-CN" dirty="0"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2</a:t>
            </a:r>
            <a:r>
              <a:rPr lang="zh-CN" altLang="en-US" dirty="0"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、践行社会主义核心价值观，弘扬以伟大建党精神为源头的中国共产党人精神谱系。</a:t>
            </a:r>
            <a:endParaRPr lang="zh-CN" altLang="en-US" dirty="0">
              <a:latin typeface="华文宋体" panose="02010600040101010101" charset="-122"/>
              <a:ea typeface="华文宋体" panose="02010600040101010101" charset="-122"/>
              <a:cs typeface="华文宋体" panose="02010600040101010101" charset="-122"/>
              <a:sym typeface="+mn-ea"/>
            </a:endParaRPr>
          </a:p>
          <a:p>
            <a:pPr algn="l">
              <a:lnSpc>
                <a:spcPct val="130000"/>
              </a:lnSpc>
            </a:pPr>
            <a:endParaRPr lang="zh-CN" altLang="en-US" dirty="0">
              <a:latin typeface="华文宋体" panose="02010600040101010101" charset="-122"/>
              <a:ea typeface="华文宋体" panose="02010600040101010101" charset="-122"/>
              <a:cs typeface="华文宋体" panose="02010600040101010101" charset="-122"/>
              <a:sym typeface="+mn-ea"/>
            </a:endParaRPr>
          </a:p>
          <a:p>
            <a:pPr algn="l">
              <a:lnSpc>
                <a:spcPct val="130000"/>
              </a:lnSpc>
            </a:pPr>
            <a:r>
              <a:rPr lang="en-US" altLang="zh-CN" dirty="0"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3</a:t>
            </a:r>
            <a:r>
              <a:rPr lang="zh-CN" altLang="en-US" dirty="0"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、开展社会主义核心价值观宣传教育，深化爱国主义、集体主义、社会主义教育。</a:t>
            </a:r>
            <a:endParaRPr lang="zh-CN" altLang="en-US" dirty="0">
              <a:highlight>
                <a:srgbClr val="C0C0C0"/>
              </a:highlight>
              <a:latin typeface="华文宋体" panose="02010600040101010101" charset="-122"/>
              <a:ea typeface="华文宋体" panose="02010600040101010101" charset="-122"/>
              <a:cs typeface="华文宋体" panose="02010600040101010101" charset="-122"/>
              <a:sym typeface="+mn-ea"/>
            </a:endParaRPr>
          </a:p>
          <a:p>
            <a:pPr algn="l">
              <a:lnSpc>
                <a:spcPct val="130000"/>
              </a:lnSpc>
            </a:pPr>
            <a:endParaRPr lang="zh-CN" altLang="en-US" dirty="0">
              <a:highlight>
                <a:srgbClr val="C0C0C0"/>
              </a:highlight>
              <a:latin typeface="华文宋体" panose="02010600040101010101" charset="-122"/>
              <a:ea typeface="华文宋体" panose="02010600040101010101" charset="-122"/>
              <a:cs typeface="华文宋体" panose="02010600040101010101" charset="-122"/>
              <a:sym typeface="+mn-ea"/>
            </a:endParaRPr>
          </a:p>
          <a:p>
            <a:pPr algn="l">
              <a:lnSpc>
                <a:spcPct val="130000"/>
              </a:lnSpc>
            </a:pPr>
            <a:r>
              <a:rPr lang="en-US" altLang="zh-CN" dirty="0"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4</a:t>
            </a:r>
            <a:r>
              <a:rPr lang="zh-CN" altLang="en-US" dirty="0"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、提高全社会文明程度。</a:t>
            </a:r>
            <a:endParaRPr lang="zh-CN" altLang="en-US" dirty="0">
              <a:latin typeface="华文宋体" panose="02010600040101010101" charset="-122"/>
              <a:ea typeface="华文宋体" panose="02010600040101010101" charset="-122"/>
              <a:cs typeface="华文宋体" panose="02010600040101010101" charset="-122"/>
              <a:sym typeface="+mn-ea"/>
            </a:endParaRPr>
          </a:p>
        </p:txBody>
      </p:sp>
      <p:sp>
        <p:nvSpPr>
          <p:cNvPr id="36" name="文本框1"/>
          <p:cNvSpPr txBox="1"/>
          <p:nvPr>
            <p:custDataLst>
              <p:tags r:id="rId5"/>
            </p:custDataLst>
          </p:nvPr>
        </p:nvSpPr>
        <p:spPr>
          <a:xfrm>
            <a:off x="6564630" y="429895"/>
            <a:ext cx="3392170" cy="82994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4000" b="0" i="0" u="none" strike="noStrike" cap="none" spc="0" normalizeH="0" baseline="0">
                <a:ln>
                  <a:noFill/>
                </a:ln>
                <a:gradFill>
                  <a:gsLst>
                    <a:gs pos="50000">
                      <a:srgbClr val="B39B73"/>
                    </a:gs>
                    <a:gs pos="21000">
                      <a:srgbClr val="987742"/>
                    </a:gs>
                    <a:gs pos="81000">
                      <a:srgbClr val="987742"/>
                    </a:gs>
                  </a:gsLst>
                  <a:lin ang="2700000" scaled="0"/>
                </a:gra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algn="l"/>
            <a:r>
              <a:rPr lang="zh-CN" altLang="en-US" sz="2000" b="1" dirty="0" smtClean="0">
                <a:solidFill>
                  <a:srgbClr val="B80808"/>
                </a:solidFill>
                <a:cs typeface="汉仪旗黑-75S" panose="00020600040101010101" charset="-122"/>
                <a:sym typeface="+mn-ea"/>
              </a:rPr>
              <a:t>推进文化自信自强，</a:t>
            </a:r>
            <a:endParaRPr lang="zh-CN" altLang="en-US" sz="2000" b="1" dirty="0" smtClean="0">
              <a:solidFill>
                <a:srgbClr val="B80808"/>
              </a:solidFill>
              <a:cs typeface="汉仪旗黑-75S" panose="00020600040101010101" charset="-122"/>
              <a:sym typeface="+mn-ea"/>
            </a:endParaRPr>
          </a:p>
          <a:p>
            <a:pPr algn="l"/>
            <a:r>
              <a:rPr lang="zh-CN" altLang="en-US" sz="2000" b="1" dirty="0" smtClean="0">
                <a:solidFill>
                  <a:srgbClr val="B80808"/>
                </a:solidFill>
                <a:cs typeface="汉仪旗黑-75S" panose="00020600040101010101" charset="-122"/>
                <a:sym typeface="+mn-ea"/>
              </a:rPr>
              <a:t>铸就社会主义文化新辉煌</a:t>
            </a:r>
            <a:endParaRPr lang="zh-CN" altLang="en-US" sz="2000" b="1" dirty="0" smtClean="0">
              <a:solidFill>
                <a:srgbClr val="B80808"/>
              </a:solidFill>
              <a:cs typeface="汉仪旗黑-75S" panose="00020600040101010101" charset="-122"/>
              <a:sym typeface="+mn-ea"/>
            </a:endParaRPr>
          </a:p>
        </p:txBody>
      </p:sp>
      <p:sp>
        <p:nvSpPr>
          <p:cNvPr id="37" name="圆角矩形 36"/>
          <p:cNvSpPr/>
          <p:nvPr/>
        </p:nvSpPr>
        <p:spPr>
          <a:xfrm>
            <a:off x="6186777" y="430722"/>
            <a:ext cx="110067" cy="839115"/>
          </a:xfrm>
          <a:prstGeom prst="roundRect">
            <a:avLst>
              <a:gd name="adj" fmla="val 49999"/>
            </a:avLst>
          </a:prstGeom>
          <a:solidFill>
            <a:srgbClr val="B808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75S" panose="00020600040101010101" charset="-122"/>
            </a:endParaRPr>
          </a:p>
        </p:txBody>
      </p:sp>
      <p:pic>
        <p:nvPicPr>
          <p:cNvPr id="9" name="图片 8" descr="0f93c68736e7bab736ba7afe4aceb407389ab123d0ef-aTM2Wz_fw1200"/>
          <p:cNvPicPr>
            <a:picLocks noChangeAspect="1"/>
          </p:cNvPicPr>
          <p:nvPr/>
        </p:nvPicPr>
        <p:blipFill>
          <a:blip r:embed="rId6">
            <a:lum bright="54000"/>
          </a:blip>
          <a:stretch>
            <a:fillRect/>
          </a:stretch>
        </p:blipFill>
        <p:spPr>
          <a:xfrm>
            <a:off x="4440555" y="680085"/>
            <a:ext cx="330200" cy="337820"/>
          </a:xfrm>
          <a:prstGeom prst="rect">
            <a:avLst/>
          </a:prstGeom>
        </p:spPr>
      </p:pic>
      <p:pic>
        <p:nvPicPr>
          <p:cNvPr id="10" name="图片 9" descr="0f93c68736e7bab736ba7afe4aceb407389ab123d0ef-aTM2Wz_fw1200"/>
          <p:cNvPicPr>
            <a:picLocks noChangeAspect="1"/>
          </p:cNvPicPr>
          <p:nvPr/>
        </p:nvPicPr>
        <p:blipFill>
          <a:blip r:embed="rId6">
            <a:lum bright="54000"/>
          </a:blip>
          <a:stretch>
            <a:fillRect/>
          </a:stretch>
        </p:blipFill>
        <p:spPr>
          <a:xfrm>
            <a:off x="10023475" y="827405"/>
            <a:ext cx="330200" cy="3378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/>
      </p:transition>
    </mc:Choice>
    <mc:Fallback>
      <p:transition spd="slow">
        <p:blinds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51miz-E1262554-AA461E61-3840x19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6285" cy="6863715"/>
          </a:xfrm>
          <a:prstGeom prst="rect">
            <a:avLst/>
          </a:prstGeom>
        </p:spPr>
      </p:pic>
      <p:pic>
        <p:nvPicPr>
          <p:cNvPr id="105" name="图片 104"/>
          <p:cNvPicPr/>
          <p:nvPr/>
        </p:nvPicPr>
        <p:blipFill>
          <a:blip r:embed="rId2">
            <a:lum contrast="12000"/>
          </a:blip>
          <a:stretch>
            <a:fillRect/>
          </a:stretch>
        </p:blipFill>
        <p:spPr>
          <a:xfrm>
            <a:off x="4604385" y="758190"/>
            <a:ext cx="3192145" cy="18688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0" name="图片 99"/>
          <p:cNvPicPr/>
          <p:nvPr/>
        </p:nvPicPr>
        <p:blipFill>
          <a:blip r:embed="rId3"/>
          <a:srcRect r="56888"/>
          <a:stretch>
            <a:fillRect/>
          </a:stretch>
        </p:blipFill>
        <p:spPr>
          <a:xfrm>
            <a:off x="790575" y="351790"/>
            <a:ext cx="1856105" cy="20669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/>
          <p:cNvPicPr/>
          <p:nvPr/>
        </p:nvPicPr>
        <p:blipFill>
          <a:blip r:embed="rId3"/>
          <a:srcRect l="63200" r="-8171"/>
          <a:stretch>
            <a:fillRect/>
          </a:stretch>
        </p:blipFill>
        <p:spPr>
          <a:xfrm flipH="1">
            <a:off x="9601200" y="543560"/>
            <a:ext cx="1936115" cy="20669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文本框 6"/>
          <p:cNvSpPr txBox="1"/>
          <p:nvPr/>
        </p:nvSpPr>
        <p:spPr>
          <a:xfrm>
            <a:off x="3670935" y="2418715"/>
            <a:ext cx="505968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9600">
                <a:gradFill>
                  <a:gsLst>
                    <a:gs pos="68000">
                      <a:srgbClr val="FEFCAF"/>
                    </a:gs>
                    <a:gs pos="41000">
                      <a:srgbClr val="FED779"/>
                    </a:gs>
                    <a:gs pos="0">
                      <a:srgbClr val="FEFCAF"/>
                    </a:gs>
                    <a:gs pos="100000">
                      <a:srgbClr val="CF9331"/>
                    </a:gs>
                  </a:gsLst>
                  <a:lin ang="20220000" scaled="0"/>
                </a:gradFill>
                <a:latin typeface="汉仪尚巍手书简" panose="00020600040101010101" charset="-122"/>
                <a:ea typeface="汉仪尚巍手书简" panose="00020600040101010101" charset="-122"/>
              </a:rPr>
              <a:t>感谢聆听</a:t>
            </a:r>
            <a:endParaRPr lang="zh-CN" altLang="en-US" sz="9600">
              <a:gradFill>
                <a:gsLst>
                  <a:gs pos="68000">
                    <a:srgbClr val="FEFCAF"/>
                  </a:gs>
                  <a:gs pos="41000">
                    <a:srgbClr val="FED779"/>
                  </a:gs>
                  <a:gs pos="0">
                    <a:srgbClr val="FEFCAF"/>
                  </a:gs>
                  <a:gs pos="100000">
                    <a:srgbClr val="CF9331"/>
                  </a:gs>
                </a:gsLst>
                <a:lin ang="20220000" scaled="0"/>
              </a:gradFill>
              <a:latin typeface="汉仪尚巍手书简" panose="00020600040101010101" charset="-122"/>
              <a:ea typeface="汉仪尚巍手书简" panose="00020600040101010101" charset="-122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5313680" y="5624830"/>
            <a:ext cx="1915795" cy="46482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6B23B"/>
              </a:gs>
              <a:gs pos="41000">
                <a:srgbClr val="FFDF92"/>
              </a:gs>
              <a:gs pos="91000">
                <a:srgbClr val="FEFCAF"/>
              </a:gs>
              <a:gs pos="69000">
                <a:srgbClr val="EEBD6E"/>
              </a:gs>
            </a:gsLst>
            <a:lin ang="19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600">
                <a:solidFill>
                  <a:srgbClr val="B80808"/>
                </a:solidFill>
                <a:latin typeface="汉仪旗黑-75S" panose="00020600040101010101" charset="-122"/>
                <a:ea typeface="汉仪旗黑-75S" panose="00020600040101010101" charset="-122"/>
              </a:rPr>
              <a:t>汇报人：龚兰英</a:t>
            </a:r>
            <a:endParaRPr lang="zh-CN" altLang="en-US" sz="1600">
              <a:solidFill>
                <a:srgbClr val="B80808"/>
              </a:solidFill>
              <a:latin typeface="汉仪旗黑-75S" panose="00020600040101010101" charset="-122"/>
              <a:ea typeface="汉仪旗黑-75S" panose="00020600040101010101" charset="-122"/>
            </a:endParaRPr>
          </a:p>
        </p:txBody>
      </p:sp>
      <p:pic>
        <p:nvPicPr>
          <p:cNvPr id="102" name="图片 101"/>
          <p:cNvPicPr/>
          <p:nvPr/>
        </p:nvPicPr>
        <p:blipFill>
          <a:blip r:embed="rId4">
            <a:alphaModFix amt="59000"/>
          </a:blip>
          <a:stretch>
            <a:fillRect/>
          </a:stretch>
        </p:blipFill>
        <p:spPr>
          <a:xfrm rot="1980000">
            <a:off x="7936230" y="-215265"/>
            <a:ext cx="3917315" cy="39173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/>
          <p:cNvPicPr/>
          <p:nvPr/>
        </p:nvPicPr>
        <p:blipFill>
          <a:blip r:embed="rId4">
            <a:alphaModFix amt="59000"/>
          </a:blip>
          <a:srcRect b="32842"/>
          <a:stretch>
            <a:fillRect/>
          </a:stretch>
        </p:blipFill>
        <p:spPr>
          <a:xfrm rot="10800000">
            <a:off x="75565" y="-3810"/>
            <a:ext cx="3917315" cy="263080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ags/tag1.xml><?xml version="1.0" encoding="utf-8"?>
<p:tagLst xmlns:p="http://schemas.openxmlformats.org/presentationml/2006/main">
  <p:tag name="PA" val="v4.1.3"/>
</p:tagLst>
</file>

<file path=ppt/tags/tag2.xml><?xml version="1.0" encoding="utf-8"?>
<p:tagLst xmlns:p="http://schemas.openxmlformats.org/presentationml/2006/main">
  <p:tag name="PA" val="v4.1.3"/>
</p:tagLst>
</file>

<file path=ppt/tags/tag3.xml><?xml version="1.0" encoding="utf-8"?>
<p:tagLst xmlns:p="http://schemas.openxmlformats.org/presentationml/2006/main">
  <p:tag name="COMMONDATA" val="eyJjb3VudCI6MiwiaGRpZCI6Ijg1YmNiZDI1NzRmM2UxMDM2ZjBhZGVlYmJjZGFlNzQyIiwidXNlckNvdW50IjoyfQ=="/>
  <p:tag name="KSO_WPP_MARK_KEY" val="8eba3aea-b7a5-4976-9cb8-6a030a6b8d5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汉仪君黑-45简"/>
        <a:ea typeface=""/>
        <a:cs typeface=""/>
        <a:font script="Jpan" typeface="ＭＳ Ｐゴシック"/>
        <a:font script="Hang" typeface="맑은 고딕"/>
        <a:font script="Hans" typeface="汉仪君黑-45简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汉仪君黑-45简"/>
        <a:ea typeface=""/>
        <a:cs typeface=""/>
        <a:font script="Jpan" typeface="ＭＳ Ｐゴシック"/>
        <a:font script="Hang" typeface="맑은 고딕"/>
        <a:font script="Hans" typeface="汉仪君黑-45简"/>
        <a:font script="Hant" typeface="新細明體"/>
        <a:font script="Arab" typeface="汉仪君黑-45简"/>
        <a:font script="Hebr" typeface="汉仪君黑-45简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汉仪君黑-45简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汉仪君黑-45简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汉仪君黑-45简"/>
        <a:ea typeface=""/>
        <a:cs typeface=""/>
        <a:font script="Jpan" typeface="ＭＳ Ｐゴシック"/>
        <a:font script="Hang" typeface="맑은 고딕"/>
        <a:font script="Hans" typeface="汉仪君黑-45简"/>
        <a:font script="Hant" typeface="新細明體"/>
        <a:font script="Arab" typeface="汉仪君黑-45简"/>
        <a:font script="Hebr" typeface="汉仪君黑-45简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汉仪君黑-45简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汉仪君黑-45简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汉仪君黑-45简"/>
        <a:ea typeface=""/>
        <a:cs typeface=""/>
        <a:font script="Jpan" typeface="ＭＳ Ｐゴシック"/>
        <a:font script="Hang" typeface="맑은 고딕"/>
        <a:font script="Hans" typeface="汉仪君黑-45简"/>
        <a:font script="Hant" typeface="新細明體"/>
        <a:font script="Arab" typeface="汉仪君黑-45简"/>
        <a:font script="Hebr" typeface="汉仪君黑-45简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汉仪君黑-45简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318</Words>
  <Application>WPS 演示</Application>
  <PresentationFormat>宽屏</PresentationFormat>
  <Paragraphs>33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4" baseType="lpstr">
      <vt:lpstr>Arial</vt:lpstr>
      <vt:lpstr>宋体</vt:lpstr>
      <vt:lpstr>Wingdings</vt:lpstr>
      <vt:lpstr>汉仪君黑-45简</vt:lpstr>
      <vt:lpstr>汉仪尚巍手书简</vt:lpstr>
      <vt:lpstr>汉仪旗黑-75S</vt:lpstr>
      <vt:lpstr>华文宋体</vt:lpstr>
      <vt:lpstr>微软雅黑</vt:lpstr>
      <vt:lpstr>Arial Unicode MS</vt:lpstr>
      <vt:lpstr>Office 主题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gong</cp:lastModifiedBy>
  <cp:revision>12</cp:revision>
  <dcterms:created xsi:type="dcterms:W3CDTF">2022-08-23T12:56:00Z</dcterms:created>
  <dcterms:modified xsi:type="dcterms:W3CDTF">2022-10-23T02:48:17Z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5F6932C6A37C459C878BD7B4666F861D</vt:lpwstr>
  </property>
  <property fmtid="{D5CDD505-2E9C-101B-9397-08002B2CF9AE}" pid="3" name="KSOProductBuildVer">
    <vt:lpwstr>2052-11.1.0.12358</vt:lpwstr>
  </property>
  <property fmtid="{D5CDD505-2E9C-101B-9397-08002B2CF9AE}" pid="4" name="KSOTemplateUUID">
    <vt:lpwstr>v1.0_mb_xR9K43SAcUpUpx8f3EFPaA==</vt:lpwstr>
  </property>
</Properties>
</file>